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432" y="84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A53023-98C9-4196-A430-906E17885FD6}" type="datetimeFigureOut">
              <a:rPr lang="en-US" smtClean="0"/>
              <a:pPr/>
              <a:t>1/8/2014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0BF4FFE-1681-4A2F-9C64-B957F4BAA39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p:spPr>
        <p:txBody>
          <a:bodyPr/>
          <a:lstStyle/>
          <a:p>
            <a:endParaRPr lang="en-US" smtClean="0"/>
          </a:p>
        </p:txBody>
      </p:sp>
      <p:sp>
        <p:nvSpPr>
          <p:cNvPr id="23556" name="Header Placeholder 3"/>
          <p:cNvSpPr>
            <a:spLocks noGrp="1"/>
          </p:cNvSpPr>
          <p:nvPr>
            <p:ph type="hdr" sz="quarter"/>
          </p:nvPr>
        </p:nvSpPr>
        <p:spPr>
          <a:noFill/>
        </p:spPr>
        <p:txBody>
          <a:bodyPr/>
          <a:lstStyle/>
          <a:p>
            <a:r>
              <a:rPr lang="en-US" smtClean="0">
                <a:ea typeface="ＭＳ Ｐゴシック" pitchFamily="34" charset="-128"/>
              </a:rPr>
              <a:t>Training Slides Handouts</a:t>
            </a:r>
          </a:p>
        </p:txBody>
      </p:sp>
      <p:sp>
        <p:nvSpPr>
          <p:cNvPr id="23557" name="Date Placeholder 4"/>
          <p:cNvSpPr>
            <a:spLocks noGrp="1"/>
          </p:cNvSpPr>
          <p:nvPr>
            <p:ph type="dt" sz="quarter" idx="1"/>
          </p:nvPr>
        </p:nvSpPr>
        <p:spPr>
          <a:noFill/>
        </p:spPr>
        <p:txBody>
          <a:bodyPr/>
          <a:lstStyle/>
          <a:p>
            <a:r>
              <a:rPr lang="en-US" smtClean="0">
                <a:ea typeface="ＭＳ Ｐゴシック" pitchFamily="34" charset="-128"/>
              </a:rPr>
              <a:t>February 18, 2002</a:t>
            </a:r>
          </a:p>
        </p:txBody>
      </p:sp>
      <p:sp>
        <p:nvSpPr>
          <p:cNvPr id="23558" name="Footer Placeholder 5"/>
          <p:cNvSpPr>
            <a:spLocks noGrp="1"/>
          </p:cNvSpPr>
          <p:nvPr>
            <p:ph type="ftr" sz="quarter" idx="4"/>
          </p:nvPr>
        </p:nvSpPr>
        <p:spPr>
          <a:noFill/>
        </p:spPr>
        <p:txBody>
          <a:bodyPr/>
          <a:lstStyle/>
          <a:p>
            <a:r>
              <a:rPr lang="en-US" smtClean="0">
                <a:ea typeface="ＭＳ Ｐゴシック" pitchFamily="34" charset="-128"/>
              </a:rPr>
              <a:t>NTT/Verio Broadband Training                                                    CONFIDENTIAL – FOR INTERNAL USE ONLY</a:t>
            </a:r>
          </a:p>
        </p:txBody>
      </p:sp>
      <p:sp>
        <p:nvSpPr>
          <p:cNvPr id="23559" name="Slide Number Placeholder 6"/>
          <p:cNvSpPr>
            <a:spLocks noGrp="1"/>
          </p:cNvSpPr>
          <p:nvPr>
            <p:ph type="sldNum" sz="quarter" idx="5"/>
          </p:nvPr>
        </p:nvSpPr>
        <p:spPr>
          <a:noFill/>
        </p:spPr>
        <p:txBody>
          <a:bodyPr/>
          <a:lstStyle/>
          <a:p>
            <a:fld id="{59E86084-C760-4915-B1F2-A5B15D07F6C6}" type="slidenum">
              <a:rPr lang="en-US" smtClean="0">
                <a:ea typeface="ＭＳ Ｐゴシック" pitchFamily="34" charset="-128"/>
              </a:rPr>
              <a:pPr/>
              <a:t>2</a:t>
            </a:fld>
            <a:endParaRPr lang="en-US" smtClean="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a:ln/>
        </p:spPr>
        <p:txBody>
          <a:bodyPr/>
          <a:lstStyle/>
          <a:p>
            <a:endParaRPr lang="en-US" smtClean="0"/>
          </a:p>
        </p:txBody>
      </p:sp>
      <p:sp>
        <p:nvSpPr>
          <p:cNvPr id="24580" name="Header Placeholder 3"/>
          <p:cNvSpPr>
            <a:spLocks noGrp="1"/>
          </p:cNvSpPr>
          <p:nvPr>
            <p:ph type="hdr" sz="quarter"/>
          </p:nvPr>
        </p:nvSpPr>
        <p:spPr>
          <a:noFill/>
        </p:spPr>
        <p:txBody>
          <a:bodyPr/>
          <a:lstStyle/>
          <a:p>
            <a:r>
              <a:rPr lang="en-US" smtClean="0">
                <a:ea typeface="ＭＳ Ｐゴシック" pitchFamily="34" charset="-128"/>
              </a:rPr>
              <a:t>Training Slides Handouts</a:t>
            </a:r>
          </a:p>
        </p:txBody>
      </p:sp>
      <p:sp>
        <p:nvSpPr>
          <p:cNvPr id="24581" name="Date Placeholder 4"/>
          <p:cNvSpPr>
            <a:spLocks noGrp="1"/>
          </p:cNvSpPr>
          <p:nvPr>
            <p:ph type="dt" sz="quarter" idx="1"/>
          </p:nvPr>
        </p:nvSpPr>
        <p:spPr>
          <a:noFill/>
        </p:spPr>
        <p:txBody>
          <a:bodyPr/>
          <a:lstStyle/>
          <a:p>
            <a:r>
              <a:rPr lang="en-US" smtClean="0">
                <a:ea typeface="ＭＳ Ｐゴシック" pitchFamily="34" charset="-128"/>
              </a:rPr>
              <a:t>February 18, 2002</a:t>
            </a:r>
          </a:p>
        </p:txBody>
      </p:sp>
      <p:sp>
        <p:nvSpPr>
          <p:cNvPr id="24582" name="Footer Placeholder 5"/>
          <p:cNvSpPr>
            <a:spLocks noGrp="1"/>
          </p:cNvSpPr>
          <p:nvPr>
            <p:ph type="ftr" sz="quarter" idx="4"/>
          </p:nvPr>
        </p:nvSpPr>
        <p:spPr>
          <a:noFill/>
        </p:spPr>
        <p:txBody>
          <a:bodyPr/>
          <a:lstStyle/>
          <a:p>
            <a:r>
              <a:rPr lang="en-US" smtClean="0">
                <a:ea typeface="ＭＳ Ｐゴシック" pitchFamily="34" charset="-128"/>
              </a:rPr>
              <a:t>NTT/Verio Broadband Training                                                    CONFIDENTIAL – FOR INTERNAL USE ONLY</a:t>
            </a:r>
          </a:p>
        </p:txBody>
      </p:sp>
      <p:sp>
        <p:nvSpPr>
          <p:cNvPr id="24583" name="Slide Number Placeholder 6"/>
          <p:cNvSpPr>
            <a:spLocks noGrp="1"/>
          </p:cNvSpPr>
          <p:nvPr>
            <p:ph type="sldNum" sz="quarter" idx="5"/>
          </p:nvPr>
        </p:nvSpPr>
        <p:spPr>
          <a:noFill/>
        </p:spPr>
        <p:txBody>
          <a:bodyPr/>
          <a:lstStyle/>
          <a:p>
            <a:fld id="{4AEF041C-B1B6-4EDF-89E6-7920AD03302C}" type="slidenum">
              <a:rPr lang="en-US" smtClean="0">
                <a:ea typeface="ＭＳ Ｐゴシック" pitchFamily="34" charset="-128"/>
              </a:rPr>
              <a:pPr/>
              <a:t>3</a:t>
            </a:fld>
            <a:endParaRPr lang="en-US" smtClean="0">
              <a:ea typeface="ＭＳ Ｐゴシック"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p:spPr>
        <p:txBody>
          <a:bodyPr/>
          <a:lstStyle/>
          <a:p>
            <a:endParaRPr lang="en-US" smtClean="0"/>
          </a:p>
        </p:txBody>
      </p:sp>
      <p:sp>
        <p:nvSpPr>
          <p:cNvPr id="25604" name="Header Placeholder 3"/>
          <p:cNvSpPr>
            <a:spLocks noGrp="1"/>
          </p:cNvSpPr>
          <p:nvPr>
            <p:ph type="hdr" sz="quarter"/>
          </p:nvPr>
        </p:nvSpPr>
        <p:spPr>
          <a:noFill/>
        </p:spPr>
        <p:txBody>
          <a:bodyPr/>
          <a:lstStyle/>
          <a:p>
            <a:r>
              <a:rPr lang="en-US" smtClean="0">
                <a:ea typeface="ＭＳ Ｐゴシック" pitchFamily="34" charset="-128"/>
              </a:rPr>
              <a:t>Training Slides Handouts</a:t>
            </a:r>
          </a:p>
        </p:txBody>
      </p:sp>
      <p:sp>
        <p:nvSpPr>
          <p:cNvPr id="25605" name="Date Placeholder 4"/>
          <p:cNvSpPr>
            <a:spLocks noGrp="1"/>
          </p:cNvSpPr>
          <p:nvPr>
            <p:ph type="dt" sz="quarter" idx="1"/>
          </p:nvPr>
        </p:nvSpPr>
        <p:spPr>
          <a:noFill/>
        </p:spPr>
        <p:txBody>
          <a:bodyPr/>
          <a:lstStyle/>
          <a:p>
            <a:r>
              <a:rPr lang="en-US" smtClean="0">
                <a:ea typeface="ＭＳ Ｐゴシック" pitchFamily="34" charset="-128"/>
              </a:rPr>
              <a:t>February 18, 2002</a:t>
            </a:r>
          </a:p>
        </p:txBody>
      </p:sp>
      <p:sp>
        <p:nvSpPr>
          <p:cNvPr id="25606" name="Footer Placeholder 5"/>
          <p:cNvSpPr>
            <a:spLocks noGrp="1"/>
          </p:cNvSpPr>
          <p:nvPr>
            <p:ph type="ftr" sz="quarter" idx="4"/>
          </p:nvPr>
        </p:nvSpPr>
        <p:spPr>
          <a:noFill/>
        </p:spPr>
        <p:txBody>
          <a:bodyPr/>
          <a:lstStyle/>
          <a:p>
            <a:r>
              <a:rPr lang="en-US" smtClean="0">
                <a:ea typeface="ＭＳ Ｐゴシック" pitchFamily="34" charset="-128"/>
              </a:rPr>
              <a:t>NTT/Verio Broadband Training                                                    CONFIDENTIAL – FOR INTERNAL USE ONLY</a:t>
            </a:r>
          </a:p>
        </p:txBody>
      </p:sp>
      <p:sp>
        <p:nvSpPr>
          <p:cNvPr id="25607" name="Slide Number Placeholder 6"/>
          <p:cNvSpPr>
            <a:spLocks noGrp="1"/>
          </p:cNvSpPr>
          <p:nvPr>
            <p:ph type="sldNum" sz="quarter" idx="5"/>
          </p:nvPr>
        </p:nvSpPr>
        <p:spPr>
          <a:noFill/>
        </p:spPr>
        <p:txBody>
          <a:bodyPr/>
          <a:lstStyle/>
          <a:p>
            <a:fld id="{F006E986-DAB4-4043-9709-FC972C4A3419}" type="slidenum">
              <a:rPr lang="en-US" smtClean="0">
                <a:ea typeface="ＭＳ Ｐゴシック" pitchFamily="34" charset="-128"/>
              </a:rPr>
              <a:pPr/>
              <a:t>4</a:t>
            </a:fld>
            <a:endParaRPr lang="en-US" smtClean="0">
              <a:ea typeface="ＭＳ Ｐゴシック"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a:ln/>
        </p:spPr>
        <p:txBody>
          <a:bodyPr/>
          <a:lstStyle/>
          <a:p>
            <a:endParaRPr lang="en-US" smtClean="0"/>
          </a:p>
        </p:txBody>
      </p:sp>
      <p:sp>
        <p:nvSpPr>
          <p:cNvPr id="26628" name="Header Placeholder 3"/>
          <p:cNvSpPr>
            <a:spLocks noGrp="1"/>
          </p:cNvSpPr>
          <p:nvPr>
            <p:ph type="hdr" sz="quarter"/>
          </p:nvPr>
        </p:nvSpPr>
        <p:spPr>
          <a:noFill/>
        </p:spPr>
        <p:txBody>
          <a:bodyPr/>
          <a:lstStyle/>
          <a:p>
            <a:r>
              <a:rPr lang="en-US" smtClean="0">
                <a:ea typeface="ＭＳ Ｐゴシック" pitchFamily="34" charset="-128"/>
              </a:rPr>
              <a:t>Training Slides Handouts</a:t>
            </a:r>
          </a:p>
        </p:txBody>
      </p:sp>
      <p:sp>
        <p:nvSpPr>
          <p:cNvPr id="26629" name="Date Placeholder 4"/>
          <p:cNvSpPr>
            <a:spLocks noGrp="1"/>
          </p:cNvSpPr>
          <p:nvPr>
            <p:ph type="dt" sz="quarter" idx="1"/>
          </p:nvPr>
        </p:nvSpPr>
        <p:spPr>
          <a:noFill/>
        </p:spPr>
        <p:txBody>
          <a:bodyPr/>
          <a:lstStyle/>
          <a:p>
            <a:r>
              <a:rPr lang="en-US" smtClean="0">
                <a:ea typeface="ＭＳ Ｐゴシック" pitchFamily="34" charset="-128"/>
              </a:rPr>
              <a:t>February 18, 2002</a:t>
            </a:r>
          </a:p>
        </p:txBody>
      </p:sp>
      <p:sp>
        <p:nvSpPr>
          <p:cNvPr id="26630" name="Footer Placeholder 5"/>
          <p:cNvSpPr>
            <a:spLocks noGrp="1"/>
          </p:cNvSpPr>
          <p:nvPr>
            <p:ph type="ftr" sz="quarter" idx="4"/>
          </p:nvPr>
        </p:nvSpPr>
        <p:spPr>
          <a:noFill/>
        </p:spPr>
        <p:txBody>
          <a:bodyPr/>
          <a:lstStyle/>
          <a:p>
            <a:r>
              <a:rPr lang="en-US" smtClean="0">
                <a:ea typeface="ＭＳ Ｐゴシック" pitchFamily="34" charset="-128"/>
              </a:rPr>
              <a:t>NTT/Verio Broadband Training                                                    CONFIDENTIAL – FOR INTERNAL USE ONLY</a:t>
            </a:r>
          </a:p>
        </p:txBody>
      </p:sp>
      <p:sp>
        <p:nvSpPr>
          <p:cNvPr id="26631" name="Slide Number Placeholder 6"/>
          <p:cNvSpPr>
            <a:spLocks noGrp="1"/>
          </p:cNvSpPr>
          <p:nvPr>
            <p:ph type="sldNum" sz="quarter" idx="5"/>
          </p:nvPr>
        </p:nvSpPr>
        <p:spPr>
          <a:noFill/>
        </p:spPr>
        <p:txBody>
          <a:bodyPr/>
          <a:lstStyle/>
          <a:p>
            <a:fld id="{2051E163-941B-417C-8DAF-E6FDCBCCBCD3}" type="slidenum">
              <a:rPr lang="en-US" smtClean="0">
                <a:ea typeface="ＭＳ Ｐゴシック" pitchFamily="34" charset="-128"/>
              </a:rPr>
              <a:pPr/>
              <a:t>5</a:t>
            </a:fld>
            <a:endParaRPr lang="en-US" smtClean="0">
              <a:ea typeface="ＭＳ Ｐゴシック"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p:spPr>
        <p:txBody>
          <a:bodyPr/>
          <a:lstStyle/>
          <a:p>
            <a:endParaRPr lang="en-US" smtClean="0"/>
          </a:p>
        </p:txBody>
      </p:sp>
      <p:sp>
        <p:nvSpPr>
          <p:cNvPr id="27652" name="Header Placeholder 3"/>
          <p:cNvSpPr>
            <a:spLocks noGrp="1"/>
          </p:cNvSpPr>
          <p:nvPr>
            <p:ph type="hdr" sz="quarter"/>
          </p:nvPr>
        </p:nvSpPr>
        <p:spPr>
          <a:noFill/>
        </p:spPr>
        <p:txBody>
          <a:bodyPr/>
          <a:lstStyle/>
          <a:p>
            <a:r>
              <a:rPr lang="en-US" smtClean="0">
                <a:ea typeface="ＭＳ Ｐゴシック" pitchFamily="34" charset="-128"/>
              </a:rPr>
              <a:t>Training Slides Handouts</a:t>
            </a:r>
          </a:p>
        </p:txBody>
      </p:sp>
      <p:sp>
        <p:nvSpPr>
          <p:cNvPr id="27653" name="Date Placeholder 4"/>
          <p:cNvSpPr>
            <a:spLocks noGrp="1"/>
          </p:cNvSpPr>
          <p:nvPr>
            <p:ph type="dt" sz="quarter" idx="1"/>
          </p:nvPr>
        </p:nvSpPr>
        <p:spPr>
          <a:noFill/>
        </p:spPr>
        <p:txBody>
          <a:bodyPr/>
          <a:lstStyle/>
          <a:p>
            <a:r>
              <a:rPr lang="en-US" smtClean="0">
                <a:ea typeface="ＭＳ Ｐゴシック" pitchFamily="34" charset="-128"/>
              </a:rPr>
              <a:t>February 18, 2002</a:t>
            </a:r>
          </a:p>
        </p:txBody>
      </p:sp>
      <p:sp>
        <p:nvSpPr>
          <p:cNvPr id="27654" name="Footer Placeholder 5"/>
          <p:cNvSpPr>
            <a:spLocks noGrp="1"/>
          </p:cNvSpPr>
          <p:nvPr>
            <p:ph type="ftr" sz="quarter" idx="4"/>
          </p:nvPr>
        </p:nvSpPr>
        <p:spPr>
          <a:noFill/>
        </p:spPr>
        <p:txBody>
          <a:bodyPr/>
          <a:lstStyle/>
          <a:p>
            <a:r>
              <a:rPr lang="en-US" smtClean="0">
                <a:ea typeface="ＭＳ Ｐゴシック" pitchFamily="34" charset="-128"/>
              </a:rPr>
              <a:t>NTT/Verio Broadband Training                                                    CONFIDENTIAL – FOR INTERNAL USE ONLY</a:t>
            </a:r>
          </a:p>
        </p:txBody>
      </p:sp>
      <p:sp>
        <p:nvSpPr>
          <p:cNvPr id="27655" name="Slide Number Placeholder 6"/>
          <p:cNvSpPr>
            <a:spLocks noGrp="1"/>
          </p:cNvSpPr>
          <p:nvPr>
            <p:ph type="sldNum" sz="quarter" idx="5"/>
          </p:nvPr>
        </p:nvSpPr>
        <p:spPr>
          <a:noFill/>
        </p:spPr>
        <p:txBody>
          <a:bodyPr/>
          <a:lstStyle/>
          <a:p>
            <a:fld id="{4F5C079D-87E1-4706-B2C2-B5B8F9B5AA13}" type="slidenum">
              <a:rPr lang="en-US" smtClean="0">
                <a:ea typeface="ＭＳ Ｐゴシック" pitchFamily="34" charset="-128"/>
              </a:rPr>
              <a:pPr/>
              <a:t>6</a:t>
            </a:fld>
            <a:endParaRPr lang="en-US" smtClean="0">
              <a:ea typeface="ＭＳ Ｐゴシック"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p:spPr>
        <p:txBody>
          <a:bodyPr/>
          <a:lstStyle/>
          <a:p>
            <a:endParaRPr lang="en-US" smtClean="0"/>
          </a:p>
        </p:txBody>
      </p:sp>
      <p:sp>
        <p:nvSpPr>
          <p:cNvPr id="28676" name="Header Placeholder 3"/>
          <p:cNvSpPr>
            <a:spLocks noGrp="1"/>
          </p:cNvSpPr>
          <p:nvPr>
            <p:ph type="hdr" sz="quarter"/>
          </p:nvPr>
        </p:nvSpPr>
        <p:spPr>
          <a:noFill/>
        </p:spPr>
        <p:txBody>
          <a:bodyPr/>
          <a:lstStyle/>
          <a:p>
            <a:r>
              <a:rPr lang="en-US" smtClean="0">
                <a:ea typeface="ＭＳ Ｐゴシック" pitchFamily="34" charset="-128"/>
              </a:rPr>
              <a:t>Training Slides Handouts</a:t>
            </a:r>
          </a:p>
        </p:txBody>
      </p:sp>
      <p:sp>
        <p:nvSpPr>
          <p:cNvPr id="28677" name="Date Placeholder 4"/>
          <p:cNvSpPr>
            <a:spLocks noGrp="1"/>
          </p:cNvSpPr>
          <p:nvPr>
            <p:ph type="dt" sz="quarter" idx="1"/>
          </p:nvPr>
        </p:nvSpPr>
        <p:spPr>
          <a:noFill/>
        </p:spPr>
        <p:txBody>
          <a:bodyPr/>
          <a:lstStyle/>
          <a:p>
            <a:r>
              <a:rPr lang="en-US" smtClean="0">
                <a:ea typeface="ＭＳ Ｐゴシック" pitchFamily="34" charset="-128"/>
              </a:rPr>
              <a:t>February 18, 2002</a:t>
            </a:r>
          </a:p>
        </p:txBody>
      </p:sp>
      <p:sp>
        <p:nvSpPr>
          <p:cNvPr id="28678" name="Footer Placeholder 5"/>
          <p:cNvSpPr>
            <a:spLocks noGrp="1"/>
          </p:cNvSpPr>
          <p:nvPr>
            <p:ph type="ftr" sz="quarter" idx="4"/>
          </p:nvPr>
        </p:nvSpPr>
        <p:spPr>
          <a:noFill/>
        </p:spPr>
        <p:txBody>
          <a:bodyPr/>
          <a:lstStyle/>
          <a:p>
            <a:r>
              <a:rPr lang="en-US" smtClean="0">
                <a:ea typeface="ＭＳ Ｐゴシック" pitchFamily="34" charset="-128"/>
              </a:rPr>
              <a:t>NTT/Verio Broadband Training                                                    CONFIDENTIAL – FOR INTERNAL USE ONLY</a:t>
            </a:r>
          </a:p>
        </p:txBody>
      </p:sp>
      <p:sp>
        <p:nvSpPr>
          <p:cNvPr id="28679" name="Slide Number Placeholder 6"/>
          <p:cNvSpPr>
            <a:spLocks noGrp="1"/>
          </p:cNvSpPr>
          <p:nvPr>
            <p:ph type="sldNum" sz="quarter" idx="5"/>
          </p:nvPr>
        </p:nvSpPr>
        <p:spPr>
          <a:noFill/>
        </p:spPr>
        <p:txBody>
          <a:bodyPr/>
          <a:lstStyle/>
          <a:p>
            <a:fld id="{541FE961-0427-4F1A-BDF1-43F452EC1CFE}" type="slidenum">
              <a:rPr lang="en-US" smtClean="0">
                <a:ea typeface="ＭＳ Ｐゴシック" pitchFamily="34" charset="-128"/>
              </a:rPr>
              <a:pPr/>
              <a:t>7</a:t>
            </a:fld>
            <a:endParaRPr lang="en-US" smtClean="0">
              <a:ea typeface="ＭＳ Ｐゴシック"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a:ln/>
        </p:spPr>
        <p:txBody>
          <a:bodyPr/>
          <a:lstStyle/>
          <a:p>
            <a:endParaRPr lang="en-US" smtClean="0"/>
          </a:p>
        </p:txBody>
      </p:sp>
      <p:sp>
        <p:nvSpPr>
          <p:cNvPr id="29700" name="Header Placeholder 3"/>
          <p:cNvSpPr>
            <a:spLocks noGrp="1"/>
          </p:cNvSpPr>
          <p:nvPr>
            <p:ph type="hdr" sz="quarter"/>
          </p:nvPr>
        </p:nvSpPr>
        <p:spPr>
          <a:noFill/>
        </p:spPr>
        <p:txBody>
          <a:bodyPr/>
          <a:lstStyle/>
          <a:p>
            <a:r>
              <a:rPr lang="en-US" smtClean="0">
                <a:ea typeface="ＭＳ Ｐゴシック" pitchFamily="34" charset="-128"/>
              </a:rPr>
              <a:t>Training Slides Handouts</a:t>
            </a:r>
          </a:p>
        </p:txBody>
      </p:sp>
      <p:sp>
        <p:nvSpPr>
          <p:cNvPr id="29701" name="Date Placeholder 4"/>
          <p:cNvSpPr>
            <a:spLocks noGrp="1"/>
          </p:cNvSpPr>
          <p:nvPr>
            <p:ph type="dt" sz="quarter" idx="1"/>
          </p:nvPr>
        </p:nvSpPr>
        <p:spPr>
          <a:noFill/>
        </p:spPr>
        <p:txBody>
          <a:bodyPr/>
          <a:lstStyle/>
          <a:p>
            <a:r>
              <a:rPr lang="en-US" smtClean="0">
                <a:ea typeface="ＭＳ Ｐゴシック" pitchFamily="34" charset="-128"/>
              </a:rPr>
              <a:t>February 18, 2002</a:t>
            </a:r>
          </a:p>
        </p:txBody>
      </p:sp>
      <p:sp>
        <p:nvSpPr>
          <p:cNvPr id="29702" name="Footer Placeholder 5"/>
          <p:cNvSpPr>
            <a:spLocks noGrp="1"/>
          </p:cNvSpPr>
          <p:nvPr>
            <p:ph type="ftr" sz="quarter" idx="4"/>
          </p:nvPr>
        </p:nvSpPr>
        <p:spPr>
          <a:noFill/>
        </p:spPr>
        <p:txBody>
          <a:bodyPr/>
          <a:lstStyle/>
          <a:p>
            <a:r>
              <a:rPr lang="en-US" smtClean="0">
                <a:ea typeface="ＭＳ Ｐゴシック" pitchFamily="34" charset="-128"/>
              </a:rPr>
              <a:t>NTT/Verio Broadband Training                                                    CONFIDENTIAL – FOR INTERNAL USE ONLY</a:t>
            </a:r>
          </a:p>
        </p:txBody>
      </p:sp>
      <p:sp>
        <p:nvSpPr>
          <p:cNvPr id="29703" name="Slide Number Placeholder 6"/>
          <p:cNvSpPr>
            <a:spLocks noGrp="1"/>
          </p:cNvSpPr>
          <p:nvPr>
            <p:ph type="sldNum" sz="quarter" idx="5"/>
          </p:nvPr>
        </p:nvSpPr>
        <p:spPr>
          <a:noFill/>
        </p:spPr>
        <p:txBody>
          <a:bodyPr/>
          <a:lstStyle/>
          <a:p>
            <a:fld id="{00DA844B-0FFA-4AD6-9AAF-FCD1C8F73F48}" type="slidenum">
              <a:rPr lang="en-US" smtClean="0">
                <a:ea typeface="ＭＳ Ｐゴシック" pitchFamily="34" charset="-128"/>
              </a:rPr>
              <a:pPr/>
              <a:t>8</a:t>
            </a:fld>
            <a:endParaRPr lang="en-US" smtClean="0">
              <a:ea typeface="ＭＳ Ｐゴシック"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p:spPr>
        <p:txBody>
          <a:bodyPr/>
          <a:lstStyle/>
          <a:p>
            <a:endParaRPr lang="en-US" smtClean="0"/>
          </a:p>
        </p:txBody>
      </p:sp>
      <p:sp>
        <p:nvSpPr>
          <p:cNvPr id="30724" name="Header Placeholder 3"/>
          <p:cNvSpPr>
            <a:spLocks noGrp="1"/>
          </p:cNvSpPr>
          <p:nvPr>
            <p:ph type="hdr" sz="quarter"/>
          </p:nvPr>
        </p:nvSpPr>
        <p:spPr>
          <a:noFill/>
        </p:spPr>
        <p:txBody>
          <a:bodyPr/>
          <a:lstStyle/>
          <a:p>
            <a:r>
              <a:rPr lang="en-US" smtClean="0">
                <a:ea typeface="ＭＳ Ｐゴシック" pitchFamily="34" charset="-128"/>
              </a:rPr>
              <a:t>Training Slides Handouts</a:t>
            </a:r>
          </a:p>
        </p:txBody>
      </p:sp>
      <p:sp>
        <p:nvSpPr>
          <p:cNvPr id="30725" name="Date Placeholder 4"/>
          <p:cNvSpPr>
            <a:spLocks noGrp="1"/>
          </p:cNvSpPr>
          <p:nvPr>
            <p:ph type="dt" sz="quarter" idx="1"/>
          </p:nvPr>
        </p:nvSpPr>
        <p:spPr>
          <a:noFill/>
        </p:spPr>
        <p:txBody>
          <a:bodyPr/>
          <a:lstStyle/>
          <a:p>
            <a:r>
              <a:rPr lang="en-US" smtClean="0">
                <a:ea typeface="ＭＳ Ｐゴシック" pitchFamily="34" charset="-128"/>
              </a:rPr>
              <a:t>February 18, 2002</a:t>
            </a:r>
          </a:p>
        </p:txBody>
      </p:sp>
      <p:sp>
        <p:nvSpPr>
          <p:cNvPr id="30726" name="Footer Placeholder 5"/>
          <p:cNvSpPr>
            <a:spLocks noGrp="1"/>
          </p:cNvSpPr>
          <p:nvPr>
            <p:ph type="ftr" sz="quarter" idx="4"/>
          </p:nvPr>
        </p:nvSpPr>
        <p:spPr>
          <a:noFill/>
        </p:spPr>
        <p:txBody>
          <a:bodyPr/>
          <a:lstStyle/>
          <a:p>
            <a:r>
              <a:rPr lang="en-US" smtClean="0">
                <a:ea typeface="ＭＳ Ｐゴシック" pitchFamily="34" charset="-128"/>
              </a:rPr>
              <a:t>NTT/Verio Broadband Training                                                    CONFIDENTIAL – FOR INTERNAL USE ONLY</a:t>
            </a:r>
          </a:p>
        </p:txBody>
      </p:sp>
      <p:sp>
        <p:nvSpPr>
          <p:cNvPr id="30727" name="Slide Number Placeholder 6"/>
          <p:cNvSpPr>
            <a:spLocks noGrp="1"/>
          </p:cNvSpPr>
          <p:nvPr>
            <p:ph type="sldNum" sz="quarter" idx="5"/>
          </p:nvPr>
        </p:nvSpPr>
        <p:spPr>
          <a:noFill/>
        </p:spPr>
        <p:txBody>
          <a:bodyPr/>
          <a:lstStyle/>
          <a:p>
            <a:fld id="{A42991E7-A80F-4A1C-80A0-ED29D9E1846D}" type="slidenum">
              <a:rPr lang="en-US" smtClean="0">
                <a:ea typeface="ＭＳ Ｐゴシック" pitchFamily="34" charset="-128"/>
              </a:rPr>
              <a:pPr/>
              <a:t>9</a:t>
            </a:fld>
            <a:endParaRPr lang="en-US" smtClean="0">
              <a:ea typeface="ＭＳ Ｐゴシック" pitchFamily="3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p:spPr>
        <p:txBody>
          <a:bodyPr/>
          <a:lstStyle/>
          <a:p>
            <a:endParaRPr lang="en-US" smtClean="0"/>
          </a:p>
        </p:txBody>
      </p:sp>
      <p:sp>
        <p:nvSpPr>
          <p:cNvPr id="31748" name="Header Placeholder 3"/>
          <p:cNvSpPr>
            <a:spLocks noGrp="1"/>
          </p:cNvSpPr>
          <p:nvPr>
            <p:ph type="hdr" sz="quarter"/>
          </p:nvPr>
        </p:nvSpPr>
        <p:spPr>
          <a:noFill/>
        </p:spPr>
        <p:txBody>
          <a:bodyPr/>
          <a:lstStyle/>
          <a:p>
            <a:r>
              <a:rPr lang="en-US" smtClean="0">
                <a:ea typeface="ＭＳ Ｐゴシック" pitchFamily="34" charset="-128"/>
              </a:rPr>
              <a:t>Training Slides Handouts</a:t>
            </a:r>
          </a:p>
        </p:txBody>
      </p:sp>
      <p:sp>
        <p:nvSpPr>
          <p:cNvPr id="31749" name="Date Placeholder 4"/>
          <p:cNvSpPr>
            <a:spLocks noGrp="1"/>
          </p:cNvSpPr>
          <p:nvPr>
            <p:ph type="dt" sz="quarter" idx="1"/>
          </p:nvPr>
        </p:nvSpPr>
        <p:spPr>
          <a:noFill/>
        </p:spPr>
        <p:txBody>
          <a:bodyPr/>
          <a:lstStyle/>
          <a:p>
            <a:r>
              <a:rPr lang="en-US" smtClean="0">
                <a:ea typeface="ＭＳ Ｐゴシック" pitchFamily="34" charset="-128"/>
              </a:rPr>
              <a:t>February 18, 2002</a:t>
            </a:r>
          </a:p>
        </p:txBody>
      </p:sp>
      <p:sp>
        <p:nvSpPr>
          <p:cNvPr id="31750" name="Footer Placeholder 5"/>
          <p:cNvSpPr>
            <a:spLocks noGrp="1"/>
          </p:cNvSpPr>
          <p:nvPr>
            <p:ph type="ftr" sz="quarter" idx="4"/>
          </p:nvPr>
        </p:nvSpPr>
        <p:spPr>
          <a:noFill/>
        </p:spPr>
        <p:txBody>
          <a:bodyPr/>
          <a:lstStyle/>
          <a:p>
            <a:r>
              <a:rPr lang="en-US" smtClean="0">
                <a:ea typeface="ＭＳ Ｐゴシック" pitchFamily="34" charset="-128"/>
              </a:rPr>
              <a:t>NTT/Verio Broadband Training                                                    CONFIDENTIAL – FOR INTERNAL USE ONLY</a:t>
            </a:r>
          </a:p>
        </p:txBody>
      </p:sp>
      <p:sp>
        <p:nvSpPr>
          <p:cNvPr id="31751" name="Slide Number Placeholder 6"/>
          <p:cNvSpPr>
            <a:spLocks noGrp="1"/>
          </p:cNvSpPr>
          <p:nvPr>
            <p:ph type="sldNum" sz="quarter" idx="5"/>
          </p:nvPr>
        </p:nvSpPr>
        <p:spPr>
          <a:noFill/>
        </p:spPr>
        <p:txBody>
          <a:bodyPr/>
          <a:lstStyle/>
          <a:p>
            <a:fld id="{06E75E6E-CAF7-4B06-AAA2-18BAE5FB9065}" type="slidenum">
              <a:rPr lang="en-US" smtClean="0">
                <a:ea typeface="ＭＳ Ｐゴシック" pitchFamily="34" charset="-128"/>
              </a:rPr>
              <a:pPr/>
              <a:t>10</a:t>
            </a:fld>
            <a:endParaRPr lang="en-US" smtClean="0">
              <a:ea typeface="ＭＳ Ｐゴシック"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82C7907-7C9C-4B97-A2B6-9647E7EE2CFD}" type="datetimeFigureOut">
              <a:rPr lang="en-US" smtClean="0"/>
              <a:pPr/>
              <a:t>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8B719-FBE6-4C75-8123-E078F997B63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2C7907-7C9C-4B97-A2B6-9647E7EE2CFD}" type="datetimeFigureOut">
              <a:rPr lang="en-US" smtClean="0"/>
              <a:pPr/>
              <a:t>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8B719-FBE6-4C75-8123-E078F997B63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82C7907-7C9C-4B97-A2B6-9647E7EE2CFD}" type="datetimeFigureOut">
              <a:rPr lang="en-US" smtClean="0"/>
              <a:pPr/>
              <a:t>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8B719-FBE6-4C75-8123-E078F997B63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82C7907-7C9C-4B97-A2B6-9647E7EE2CFD}" type="datetimeFigureOut">
              <a:rPr lang="en-US" smtClean="0"/>
              <a:pPr/>
              <a:t>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08B719-FBE6-4C75-8123-E078F997B63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82C7907-7C9C-4B97-A2B6-9647E7EE2CFD}" type="datetimeFigureOut">
              <a:rPr lang="en-US" smtClean="0"/>
              <a:pPr/>
              <a:t>1/8/2014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A08B719-FBE6-4C75-8123-E078F997B63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82C7907-7C9C-4B97-A2B6-9647E7EE2CFD}" type="datetimeFigureOut">
              <a:rPr lang="en-US" smtClean="0"/>
              <a:pPr/>
              <a:t>1/8/2014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08B719-FBE6-4C75-8123-E078F997B63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2C7907-7C9C-4B97-A2B6-9647E7EE2CFD}" type="datetimeFigureOut">
              <a:rPr lang="en-US" smtClean="0"/>
              <a:pPr/>
              <a:t>1/8/2014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08B719-FBE6-4C75-8123-E078F997B63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2C7907-7C9C-4B97-A2B6-9647E7EE2CFD}" type="datetimeFigureOut">
              <a:rPr lang="en-US" smtClean="0"/>
              <a:pPr/>
              <a:t>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08B719-FBE6-4C75-8123-E078F997B63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2C7907-7C9C-4B97-A2B6-9647E7EE2CFD}" type="datetimeFigureOut">
              <a:rPr lang="en-US" smtClean="0"/>
              <a:pPr/>
              <a:t>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08B719-FBE6-4C75-8123-E078F997B63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2C7907-7C9C-4B97-A2B6-9647E7EE2CFD}" type="datetimeFigureOut">
              <a:rPr lang="en-US" smtClean="0"/>
              <a:pPr/>
              <a:t>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8B719-FBE6-4C75-8123-E078F997B63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2C7907-7C9C-4B97-A2B6-9647E7EE2CFD}" type="datetimeFigureOut">
              <a:rPr lang="en-US" smtClean="0"/>
              <a:pPr/>
              <a:t>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8B719-FBE6-4C75-8123-E078F997B63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2C7907-7C9C-4B97-A2B6-9647E7EE2CFD}" type="datetimeFigureOut">
              <a:rPr lang="en-US" smtClean="0"/>
              <a:pPr/>
              <a:t>1/8/2014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08B719-FBE6-4C75-8123-E078F997B634}" type="slidenum">
              <a:rPr lang="en-US" smtClean="0"/>
              <a:pPr/>
              <a:t>‹#›</a:t>
            </a:fld>
            <a:endParaRPr lang="en-US"/>
          </a:p>
        </p:txBody>
      </p:sp>
      <p:sp>
        <p:nvSpPr>
          <p:cNvPr id="7" name="Rectangle 6"/>
          <p:cNvSpPr/>
          <p:nvPr userDrawn="1"/>
        </p:nvSpPr>
        <p:spPr>
          <a:xfrm>
            <a:off x="0" y="0"/>
            <a:ext cx="9144000" cy="1524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1"/>
          <p:cNvSpPr txBox="1">
            <a:spLocks noChangeArrowheads="1"/>
          </p:cNvSpPr>
          <p:nvPr/>
        </p:nvSpPr>
        <p:spPr bwMode="auto">
          <a:xfrm>
            <a:off x="1581150" y="2349500"/>
            <a:ext cx="6049108" cy="523220"/>
          </a:xfrm>
          <a:prstGeom prst="rect">
            <a:avLst/>
          </a:prstGeom>
          <a:noFill/>
          <a:ln w="9525">
            <a:noFill/>
            <a:miter lim="800000"/>
            <a:headEnd/>
            <a:tailEnd/>
          </a:ln>
        </p:spPr>
        <p:txBody>
          <a:bodyPr>
            <a:spAutoFit/>
          </a:bodyPr>
          <a:lstStyle/>
          <a:p>
            <a:pPr algn="ctr"/>
            <a:r>
              <a:rPr lang="en-US" sz="2800" dirty="0" smtClean="0">
                <a:latin typeface="Calibri" pitchFamily="34" charset="0"/>
              </a:rPr>
              <a:t>Cross &amp;Up-Sell </a:t>
            </a:r>
            <a:r>
              <a:rPr lang="en-US" sz="2800" dirty="0" smtClean="0">
                <a:latin typeface="Calibri" pitchFamily="34" charset="0"/>
              </a:rPr>
              <a:t>Campaign Template</a:t>
            </a:r>
            <a:endParaRPr lang="en-US" sz="2800" dirty="0">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0"/>
          <p:cNvSpPr>
            <a:spLocks noGrp="1"/>
          </p:cNvSpPr>
          <p:nvPr>
            <p:ph type="title"/>
          </p:nvPr>
        </p:nvSpPr>
        <p:spPr>
          <a:xfrm>
            <a:off x="1846385" y="115888"/>
            <a:ext cx="5583115" cy="500062"/>
          </a:xfrm>
        </p:spPr>
        <p:txBody>
          <a:bodyPr>
            <a:noAutofit/>
          </a:bodyPr>
          <a:lstStyle/>
          <a:p>
            <a:r>
              <a:rPr lang="en-US" sz="3200" dirty="0" smtClean="0"/>
              <a:t>Cover Page</a:t>
            </a:r>
          </a:p>
        </p:txBody>
      </p:sp>
      <p:sp>
        <p:nvSpPr>
          <p:cNvPr id="12" name="TextBox 4"/>
          <p:cNvSpPr txBox="1">
            <a:spLocks noChangeArrowheads="1"/>
          </p:cNvSpPr>
          <p:nvPr/>
        </p:nvSpPr>
        <p:spPr bwMode="auto">
          <a:xfrm>
            <a:off x="148005" y="889001"/>
            <a:ext cx="8865577" cy="3275013"/>
          </a:xfrm>
          <a:prstGeom prst="rect">
            <a:avLst/>
          </a:prstGeom>
          <a:noFill/>
          <a:ln w="9525">
            <a:noFill/>
            <a:miter lim="800000"/>
            <a:headEnd/>
            <a:tailEnd/>
          </a:ln>
        </p:spPr>
        <p:txBody>
          <a:bodyPr>
            <a:spAutoFit/>
          </a:bodyPr>
          <a:lstStyle/>
          <a:p>
            <a:pPr marL="342900" indent="-342900" eaLnBrk="0" hangingPunct="0">
              <a:lnSpc>
                <a:spcPct val="90000"/>
              </a:lnSpc>
              <a:spcBef>
                <a:spcPct val="25000"/>
              </a:spcBef>
              <a:spcAft>
                <a:spcPct val="25000"/>
              </a:spcAft>
              <a:buClr>
                <a:srgbClr val="FF9933"/>
              </a:buClr>
              <a:buFont typeface="Webdings" pitchFamily="18" charset="2"/>
              <a:buChar char="4"/>
              <a:defRPr/>
            </a:pPr>
            <a:r>
              <a:rPr lang="en-US" sz="2000" kern="0" dirty="0">
                <a:solidFill>
                  <a:srgbClr val="002060"/>
                </a:solidFill>
                <a:latin typeface="Calibri" pitchFamily="34" charset="0"/>
                <a:ea typeface="ＭＳ Ｐゴシック" charset="-128"/>
                <a:cs typeface="Calibri" pitchFamily="34" charset="0"/>
              </a:rPr>
              <a:t>Your Name</a:t>
            </a:r>
          </a:p>
          <a:p>
            <a:pPr marL="342900" indent="-342900" eaLnBrk="0" hangingPunct="0">
              <a:lnSpc>
                <a:spcPct val="90000"/>
              </a:lnSpc>
              <a:spcBef>
                <a:spcPct val="25000"/>
              </a:spcBef>
              <a:spcAft>
                <a:spcPct val="25000"/>
              </a:spcAft>
              <a:buClr>
                <a:srgbClr val="FF9933"/>
              </a:buClr>
              <a:buFont typeface="Webdings" pitchFamily="18" charset="2"/>
              <a:buChar char="4"/>
              <a:defRPr/>
            </a:pPr>
            <a:r>
              <a:rPr lang="en-US" sz="2000" kern="0" dirty="0">
                <a:solidFill>
                  <a:srgbClr val="002060"/>
                </a:solidFill>
                <a:latin typeface="Calibri" pitchFamily="34" charset="0"/>
                <a:ea typeface="ＭＳ Ｐゴシック" charset="-128"/>
                <a:cs typeface="Calibri" pitchFamily="34" charset="0"/>
              </a:rPr>
              <a:t>Budget for the event</a:t>
            </a:r>
          </a:p>
          <a:p>
            <a:pPr marL="342900" indent="-342900" eaLnBrk="0" hangingPunct="0">
              <a:lnSpc>
                <a:spcPct val="90000"/>
              </a:lnSpc>
              <a:spcBef>
                <a:spcPct val="25000"/>
              </a:spcBef>
              <a:spcAft>
                <a:spcPct val="25000"/>
              </a:spcAft>
              <a:buClr>
                <a:srgbClr val="FF9933"/>
              </a:buClr>
              <a:buFont typeface="Webdings" pitchFamily="18" charset="2"/>
              <a:buChar char="4"/>
              <a:defRPr/>
            </a:pPr>
            <a:r>
              <a:rPr lang="en-US" sz="2000" kern="0" dirty="0">
                <a:solidFill>
                  <a:srgbClr val="002060"/>
                </a:solidFill>
                <a:latin typeface="Calibri" pitchFamily="34" charset="0"/>
                <a:ea typeface="ＭＳ Ｐゴシック" charset="-128"/>
                <a:cs typeface="Calibri" pitchFamily="34" charset="0"/>
              </a:rPr>
              <a:t>Date of the event</a:t>
            </a:r>
          </a:p>
          <a:p>
            <a:pPr marL="342900" indent="-342900" eaLnBrk="0" hangingPunct="0">
              <a:lnSpc>
                <a:spcPct val="90000"/>
              </a:lnSpc>
              <a:spcBef>
                <a:spcPct val="25000"/>
              </a:spcBef>
              <a:spcAft>
                <a:spcPct val="25000"/>
              </a:spcAft>
              <a:buClr>
                <a:srgbClr val="FF9933"/>
              </a:buClr>
              <a:buFont typeface="Webdings" pitchFamily="18" charset="2"/>
              <a:buChar char="4"/>
              <a:defRPr/>
            </a:pPr>
            <a:r>
              <a:rPr lang="en-US" sz="2000" kern="0" dirty="0">
                <a:solidFill>
                  <a:srgbClr val="002060"/>
                </a:solidFill>
                <a:latin typeface="Calibri" pitchFamily="34" charset="0"/>
                <a:ea typeface="ＭＳ Ｐゴシック" charset="-128"/>
                <a:cs typeface="Calibri" pitchFamily="34" charset="0"/>
              </a:rPr>
              <a:t>Where and when</a:t>
            </a:r>
          </a:p>
          <a:p>
            <a:pPr marL="342900" indent="-342900" eaLnBrk="0" hangingPunct="0">
              <a:lnSpc>
                <a:spcPct val="90000"/>
              </a:lnSpc>
              <a:spcBef>
                <a:spcPct val="25000"/>
              </a:spcBef>
              <a:spcAft>
                <a:spcPct val="25000"/>
              </a:spcAft>
              <a:buClr>
                <a:srgbClr val="FF9933"/>
              </a:buClr>
              <a:buFont typeface="Webdings" pitchFamily="18" charset="2"/>
              <a:buChar char="4"/>
              <a:defRPr/>
            </a:pPr>
            <a:r>
              <a:rPr lang="en-US" sz="2000" kern="0" dirty="0">
                <a:solidFill>
                  <a:srgbClr val="002060"/>
                </a:solidFill>
                <a:latin typeface="Calibri" pitchFamily="34" charset="0"/>
                <a:ea typeface="ＭＳ Ｐゴシック" charset="-128"/>
                <a:cs typeface="Calibri" pitchFamily="34" charset="0"/>
              </a:rPr>
              <a:t>Project Code</a:t>
            </a:r>
            <a:endParaRPr lang="en-US" sz="800" kern="0" dirty="0">
              <a:solidFill>
                <a:srgbClr val="002060"/>
              </a:solidFill>
              <a:latin typeface="Calibri" pitchFamily="34" charset="0"/>
              <a:ea typeface="ＭＳ Ｐゴシック" charset="-128"/>
              <a:cs typeface="Calibri" pitchFamily="34" charset="0"/>
            </a:endParaRPr>
          </a:p>
          <a:p>
            <a:pPr marL="742950" lvl="2" indent="-342900" eaLnBrk="0" hangingPunct="0">
              <a:lnSpc>
                <a:spcPct val="90000"/>
              </a:lnSpc>
              <a:spcBef>
                <a:spcPct val="25000"/>
              </a:spcBef>
              <a:spcAft>
                <a:spcPct val="25000"/>
              </a:spcAft>
              <a:buClr>
                <a:schemeClr val="bg2"/>
              </a:buClr>
              <a:defRPr/>
            </a:pPr>
            <a:endParaRPr lang="en-US" sz="1600" dirty="0"/>
          </a:p>
          <a:p>
            <a:pPr marL="742950" lvl="2" indent="-342900" eaLnBrk="0" hangingPunct="0">
              <a:lnSpc>
                <a:spcPct val="90000"/>
              </a:lnSpc>
              <a:spcBef>
                <a:spcPct val="25000"/>
              </a:spcBef>
              <a:spcAft>
                <a:spcPct val="25000"/>
              </a:spcAft>
              <a:buClr>
                <a:schemeClr val="bg2"/>
              </a:buClr>
              <a:buFont typeface="Wingdings" pitchFamily="2" charset="2"/>
              <a:buChar char="§"/>
              <a:defRPr/>
            </a:pPr>
            <a:endParaRPr lang="en-US" sz="1600" kern="0" dirty="0">
              <a:latin typeface="+mn-lt"/>
              <a:ea typeface="MS PGothic" pitchFamily="34" charset="-128"/>
              <a:cs typeface="ＭＳ Ｐゴシック" charset="-128"/>
            </a:endParaRPr>
          </a:p>
          <a:p>
            <a:pPr marL="120650" indent="-120650">
              <a:lnSpc>
                <a:spcPct val="150000"/>
              </a:lnSpc>
              <a:defRPr/>
            </a:pPr>
            <a:endParaRPr lang="en-US" dirty="0">
              <a:latin typeface="Cambria"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0"/>
          <p:cNvSpPr>
            <a:spLocks noGrp="1"/>
          </p:cNvSpPr>
          <p:nvPr>
            <p:ph type="title"/>
          </p:nvPr>
        </p:nvSpPr>
        <p:spPr>
          <a:xfrm>
            <a:off x="1846385" y="115888"/>
            <a:ext cx="5583115" cy="500062"/>
          </a:xfrm>
        </p:spPr>
        <p:txBody>
          <a:bodyPr>
            <a:noAutofit/>
          </a:bodyPr>
          <a:lstStyle/>
          <a:p>
            <a:r>
              <a:rPr lang="en-US" sz="3200" dirty="0" smtClean="0"/>
              <a:t>Overview</a:t>
            </a:r>
          </a:p>
        </p:txBody>
      </p:sp>
      <p:sp>
        <p:nvSpPr>
          <p:cNvPr id="12" name="TextBox 4"/>
          <p:cNvSpPr txBox="1">
            <a:spLocks noChangeArrowheads="1"/>
          </p:cNvSpPr>
          <p:nvPr/>
        </p:nvSpPr>
        <p:spPr bwMode="auto">
          <a:xfrm>
            <a:off x="148005" y="889001"/>
            <a:ext cx="8865577" cy="2068513"/>
          </a:xfrm>
          <a:prstGeom prst="rect">
            <a:avLst/>
          </a:prstGeom>
          <a:noFill/>
          <a:ln w="9525">
            <a:noFill/>
            <a:miter lim="800000"/>
            <a:headEnd/>
            <a:tailEnd/>
          </a:ln>
        </p:spPr>
        <p:txBody>
          <a:bodyPr>
            <a:spAutoFit/>
          </a:bodyPr>
          <a:lstStyle/>
          <a:p>
            <a:pPr marL="342900" indent="-342900" eaLnBrk="0" hangingPunct="0">
              <a:lnSpc>
                <a:spcPct val="90000"/>
              </a:lnSpc>
              <a:spcBef>
                <a:spcPct val="25000"/>
              </a:spcBef>
              <a:spcAft>
                <a:spcPct val="25000"/>
              </a:spcAft>
              <a:buClr>
                <a:srgbClr val="FF9933"/>
              </a:buClr>
              <a:buFont typeface="Webdings" pitchFamily="18" charset="2"/>
              <a:buChar char="4"/>
              <a:defRPr/>
            </a:pPr>
            <a:r>
              <a:rPr lang="en-US" sz="2000" kern="0" dirty="0" smtClean="0">
                <a:solidFill>
                  <a:srgbClr val="002060"/>
                </a:solidFill>
                <a:latin typeface="Calibri" pitchFamily="34" charset="0"/>
                <a:ea typeface="ＭＳ Ｐゴシック" charset="-128"/>
                <a:cs typeface="Calibri" pitchFamily="34" charset="0"/>
              </a:rPr>
              <a:t>P</a:t>
            </a:r>
            <a:r>
              <a:rPr lang="en-US" sz="2000" kern="0" dirty="0" smtClean="0">
                <a:solidFill>
                  <a:srgbClr val="002060"/>
                </a:solidFill>
                <a:latin typeface="Calibri" pitchFamily="34" charset="0"/>
                <a:ea typeface="ＭＳ Ｐゴシック" charset="-128"/>
                <a:cs typeface="Calibri" pitchFamily="34" charset="0"/>
              </a:rPr>
              <a:t>rovide </a:t>
            </a:r>
            <a:r>
              <a:rPr lang="en-US" sz="2000" kern="0" dirty="0">
                <a:solidFill>
                  <a:srgbClr val="002060"/>
                </a:solidFill>
                <a:latin typeface="Calibri" pitchFamily="34" charset="0"/>
                <a:ea typeface="ＭＳ Ｐゴシック" charset="-128"/>
                <a:cs typeface="Calibri" pitchFamily="34" charset="0"/>
              </a:rPr>
              <a:t>a high-level summary of what your campaign looks like. </a:t>
            </a:r>
            <a:endParaRPr lang="en-US" sz="1600" dirty="0"/>
          </a:p>
          <a:p>
            <a:pPr marL="1200150" lvl="3" indent="-342900" eaLnBrk="0" hangingPunct="0">
              <a:lnSpc>
                <a:spcPct val="90000"/>
              </a:lnSpc>
              <a:spcBef>
                <a:spcPct val="25000"/>
              </a:spcBef>
              <a:spcAft>
                <a:spcPct val="25000"/>
              </a:spcAft>
              <a:buClr>
                <a:schemeClr val="bg2"/>
              </a:buClr>
              <a:buFont typeface="Wingdings" pitchFamily="2" charset="2"/>
              <a:buChar char="§"/>
              <a:defRPr/>
            </a:pPr>
            <a:endParaRPr lang="en-US" sz="1600" dirty="0"/>
          </a:p>
          <a:p>
            <a:pPr marL="1200150" lvl="3" indent="-342900" eaLnBrk="0" hangingPunct="0">
              <a:lnSpc>
                <a:spcPct val="90000"/>
              </a:lnSpc>
              <a:spcBef>
                <a:spcPct val="25000"/>
              </a:spcBef>
              <a:spcAft>
                <a:spcPct val="25000"/>
              </a:spcAft>
              <a:buClr>
                <a:schemeClr val="bg2"/>
              </a:buClr>
              <a:defRPr/>
            </a:pPr>
            <a:endParaRPr lang="en-US" sz="800" kern="0" dirty="0">
              <a:solidFill>
                <a:srgbClr val="002060"/>
              </a:solidFill>
              <a:latin typeface="Calibri" pitchFamily="34" charset="0"/>
              <a:ea typeface="ＭＳ Ｐゴシック" charset="-128"/>
              <a:cs typeface="Calibri" pitchFamily="34" charset="0"/>
            </a:endParaRPr>
          </a:p>
          <a:p>
            <a:pPr marL="742950" lvl="2" indent="-342900" eaLnBrk="0" hangingPunct="0">
              <a:lnSpc>
                <a:spcPct val="90000"/>
              </a:lnSpc>
              <a:spcBef>
                <a:spcPct val="25000"/>
              </a:spcBef>
              <a:spcAft>
                <a:spcPct val="25000"/>
              </a:spcAft>
              <a:buClr>
                <a:schemeClr val="bg2"/>
              </a:buClr>
              <a:defRPr/>
            </a:pPr>
            <a:endParaRPr lang="en-US" sz="1600" dirty="0"/>
          </a:p>
          <a:p>
            <a:pPr marL="742950" lvl="2" indent="-342900" eaLnBrk="0" hangingPunct="0">
              <a:lnSpc>
                <a:spcPct val="90000"/>
              </a:lnSpc>
              <a:spcBef>
                <a:spcPct val="25000"/>
              </a:spcBef>
              <a:spcAft>
                <a:spcPct val="25000"/>
              </a:spcAft>
              <a:buClr>
                <a:schemeClr val="bg2"/>
              </a:buClr>
              <a:buFont typeface="Wingdings" pitchFamily="2" charset="2"/>
              <a:buChar char="§"/>
              <a:defRPr/>
            </a:pPr>
            <a:endParaRPr lang="en-US" sz="1600" kern="0" dirty="0">
              <a:latin typeface="+mn-lt"/>
              <a:ea typeface="MS PGothic" pitchFamily="34" charset="-128"/>
              <a:cs typeface="ＭＳ Ｐゴシック" charset="-128"/>
            </a:endParaRPr>
          </a:p>
          <a:p>
            <a:pPr marL="120650" indent="-120650">
              <a:lnSpc>
                <a:spcPct val="150000"/>
              </a:lnSpc>
              <a:defRPr/>
            </a:pPr>
            <a:endParaRPr lang="en-US" dirty="0">
              <a:latin typeface="Cambria"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0"/>
          <p:cNvSpPr>
            <a:spLocks noGrp="1"/>
          </p:cNvSpPr>
          <p:nvPr>
            <p:ph type="title"/>
          </p:nvPr>
        </p:nvSpPr>
        <p:spPr>
          <a:xfrm>
            <a:off x="1846385" y="115888"/>
            <a:ext cx="5583115" cy="500062"/>
          </a:xfrm>
        </p:spPr>
        <p:txBody>
          <a:bodyPr>
            <a:noAutofit/>
          </a:bodyPr>
          <a:lstStyle/>
          <a:p>
            <a:r>
              <a:rPr lang="en-US" sz="3200" dirty="0" smtClean="0"/>
              <a:t>Goals and Expectations</a:t>
            </a:r>
          </a:p>
        </p:txBody>
      </p:sp>
      <p:sp>
        <p:nvSpPr>
          <p:cNvPr id="12" name="TextBox 4"/>
          <p:cNvSpPr txBox="1">
            <a:spLocks noChangeArrowheads="1"/>
          </p:cNvSpPr>
          <p:nvPr/>
        </p:nvSpPr>
        <p:spPr bwMode="auto">
          <a:xfrm>
            <a:off x="148005" y="889000"/>
            <a:ext cx="8865577" cy="2622550"/>
          </a:xfrm>
          <a:prstGeom prst="rect">
            <a:avLst/>
          </a:prstGeom>
          <a:noFill/>
          <a:ln w="9525">
            <a:noFill/>
            <a:miter lim="800000"/>
            <a:headEnd/>
            <a:tailEnd/>
          </a:ln>
        </p:spPr>
        <p:txBody>
          <a:bodyPr>
            <a:spAutoFit/>
          </a:bodyPr>
          <a:lstStyle/>
          <a:p>
            <a:pPr marL="342900" indent="-342900" eaLnBrk="0" hangingPunct="0">
              <a:lnSpc>
                <a:spcPct val="90000"/>
              </a:lnSpc>
              <a:spcBef>
                <a:spcPct val="25000"/>
              </a:spcBef>
              <a:spcAft>
                <a:spcPct val="25000"/>
              </a:spcAft>
              <a:buClr>
                <a:srgbClr val="FF9933"/>
              </a:buClr>
              <a:buFont typeface="Webdings" pitchFamily="18" charset="2"/>
              <a:buChar char="4"/>
              <a:defRPr/>
            </a:pPr>
            <a:r>
              <a:rPr lang="en-US" sz="2000" kern="0" dirty="0">
                <a:solidFill>
                  <a:srgbClr val="002060"/>
                </a:solidFill>
                <a:latin typeface="Calibri" pitchFamily="34" charset="0"/>
                <a:ea typeface="ＭＳ Ｐゴシック" charset="-128"/>
                <a:cs typeface="Calibri" pitchFamily="34" charset="0"/>
              </a:rPr>
              <a:t>Write about the what you are trying to accomplish with your campaign and the expected outcome.  It’s helpful to see your thoughts behind these key assumptions and what is your anticipated ROI is.   </a:t>
            </a:r>
            <a:endParaRPr lang="en-US" sz="1600" dirty="0"/>
          </a:p>
          <a:p>
            <a:pPr marL="1200150" lvl="3" indent="-342900" eaLnBrk="0" hangingPunct="0">
              <a:lnSpc>
                <a:spcPct val="90000"/>
              </a:lnSpc>
              <a:spcBef>
                <a:spcPct val="25000"/>
              </a:spcBef>
              <a:spcAft>
                <a:spcPct val="25000"/>
              </a:spcAft>
              <a:buClr>
                <a:schemeClr val="bg2"/>
              </a:buClr>
              <a:buFont typeface="Wingdings" pitchFamily="2" charset="2"/>
              <a:buChar char="§"/>
              <a:defRPr/>
            </a:pPr>
            <a:endParaRPr lang="en-US" sz="1600" dirty="0"/>
          </a:p>
          <a:p>
            <a:pPr marL="1200150" lvl="3" indent="-342900" eaLnBrk="0" hangingPunct="0">
              <a:lnSpc>
                <a:spcPct val="90000"/>
              </a:lnSpc>
              <a:spcBef>
                <a:spcPct val="25000"/>
              </a:spcBef>
              <a:spcAft>
                <a:spcPct val="25000"/>
              </a:spcAft>
              <a:buClr>
                <a:schemeClr val="bg2"/>
              </a:buClr>
              <a:defRPr/>
            </a:pPr>
            <a:endParaRPr lang="en-US" sz="800" kern="0" dirty="0">
              <a:solidFill>
                <a:srgbClr val="002060"/>
              </a:solidFill>
              <a:latin typeface="Calibri" pitchFamily="34" charset="0"/>
              <a:ea typeface="ＭＳ Ｐゴシック" charset="-128"/>
              <a:cs typeface="Calibri" pitchFamily="34" charset="0"/>
            </a:endParaRPr>
          </a:p>
          <a:p>
            <a:pPr marL="742950" lvl="2" indent="-342900" eaLnBrk="0" hangingPunct="0">
              <a:lnSpc>
                <a:spcPct val="90000"/>
              </a:lnSpc>
              <a:spcBef>
                <a:spcPct val="25000"/>
              </a:spcBef>
              <a:spcAft>
                <a:spcPct val="25000"/>
              </a:spcAft>
              <a:buClr>
                <a:schemeClr val="bg2"/>
              </a:buClr>
              <a:defRPr/>
            </a:pPr>
            <a:endParaRPr lang="en-US" sz="1600" dirty="0"/>
          </a:p>
          <a:p>
            <a:pPr marL="742950" lvl="2" indent="-342900" eaLnBrk="0" hangingPunct="0">
              <a:lnSpc>
                <a:spcPct val="90000"/>
              </a:lnSpc>
              <a:spcBef>
                <a:spcPct val="25000"/>
              </a:spcBef>
              <a:spcAft>
                <a:spcPct val="25000"/>
              </a:spcAft>
              <a:buClr>
                <a:schemeClr val="bg2"/>
              </a:buClr>
              <a:buFont typeface="Wingdings" pitchFamily="2" charset="2"/>
              <a:buChar char="§"/>
              <a:defRPr/>
            </a:pPr>
            <a:endParaRPr lang="en-US" sz="1600" kern="0" dirty="0">
              <a:latin typeface="+mn-lt"/>
              <a:ea typeface="MS PGothic" pitchFamily="34" charset="-128"/>
              <a:cs typeface="ＭＳ Ｐゴシック" charset="-128"/>
            </a:endParaRPr>
          </a:p>
          <a:p>
            <a:pPr marL="120650" indent="-120650">
              <a:lnSpc>
                <a:spcPct val="150000"/>
              </a:lnSpc>
              <a:defRPr/>
            </a:pPr>
            <a:endParaRPr lang="en-US" dirty="0">
              <a:latin typeface="Cambria"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0"/>
          <p:cNvSpPr>
            <a:spLocks noGrp="1"/>
          </p:cNvSpPr>
          <p:nvPr>
            <p:ph type="title"/>
          </p:nvPr>
        </p:nvSpPr>
        <p:spPr>
          <a:xfrm>
            <a:off x="1846385" y="115888"/>
            <a:ext cx="5583115" cy="500062"/>
          </a:xfrm>
        </p:spPr>
        <p:txBody>
          <a:bodyPr>
            <a:noAutofit/>
          </a:bodyPr>
          <a:lstStyle/>
          <a:p>
            <a:r>
              <a:rPr lang="en-US" sz="2400" dirty="0" smtClean="0"/>
              <a:t>Service or Product to promote</a:t>
            </a:r>
          </a:p>
        </p:txBody>
      </p:sp>
      <p:sp>
        <p:nvSpPr>
          <p:cNvPr id="12" name="TextBox 4"/>
          <p:cNvSpPr txBox="1">
            <a:spLocks noChangeArrowheads="1"/>
          </p:cNvSpPr>
          <p:nvPr/>
        </p:nvSpPr>
        <p:spPr bwMode="auto">
          <a:xfrm>
            <a:off x="152400" y="1066800"/>
            <a:ext cx="8865577" cy="2068513"/>
          </a:xfrm>
          <a:prstGeom prst="rect">
            <a:avLst/>
          </a:prstGeom>
          <a:noFill/>
          <a:ln w="9525">
            <a:noFill/>
            <a:miter lim="800000"/>
            <a:headEnd/>
            <a:tailEnd/>
          </a:ln>
        </p:spPr>
        <p:txBody>
          <a:bodyPr>
            <a:spAutoFit/>
          </a:bodyPr>
          <a:lstStyle/>
          <a:p>
            <a:pPr marL="342900" indent="-342900" eaLnBrk="0" hangingPunct="0">
              <a:lnSpc>
                <a:spcPct val="90000"/>
              </a:lnSpc>
              <a:spcBef>
                <a:spcPct val="25000"/>
              </a:spcBef>
              <a:spcAft>
                <a:spcPct val="25000"/>
              </a:spcAft>
              <a:buClr>
                <a:srgbClr val="FF9933"/>
              </a:buClr>
              <a:buFont typeface="Webdings" pitchFamily="18" charset="2"/>
              <a:buChar char="4"/>
              <a:defRPr/>
            </a:pPr>
            <a:r>
              <a:rPr lang="en-US" sz="2000" kern="0" dirty="0">
                <a:solidFill>
                  <a:srgbClr val="002060"/>
                </a:solidFill>
                <a:latin typeface="Calibri" pitchFamily="34" charset="0"/>
                <a:ea typeface="ＭＳ Ｐゴシック" charset="-128"/>
                <a:cs typeface="Calibri" pitchFamily="34" charset="0"/>
              </a:rPr>
              <a:t>What product or service are you focusing on?  </a:t>
            </a:r>
            <a:endParaRPr lang="en-US" sz="1600" dirty="0"/>
          </a:p>
          <a:p>
            <a:pPr marL="1200150" lvl="3" indent="-342900" eaLnBrk="0" hangingPunct="0">
              <a:lnSpc>
                <a:spcPct val="90000"/>
              </a:lnSpc>
              <a:spcBef>
                <a:spcPct val="25000"/>
              </a:spcBef>
              <a:spcAft>
                <a:spcPct val="25000"/>
              </a:spcAft>
              <a:buClr>
                <a:schemeClr val="bg2"/>
              </a:buClr>
              <a:buFont typeface="Wingdings" pitchFamily="2" charset="2"/>
              <a:buChar char="§"/>
              <a:defRPr/>
            </a:pPr>
            <a:r>
              <a:rPr lang="en-US" sz="1600" dirty="0"/>
              <a:t>Example 1</a:t>
            </a:r>
          </a:p>
          <a:p>
            <a:pPr marL="1200150" lvl="3" indent="-342900" eaLnBrk="0" hangingPunct="0">
              <a:lnSpc>
                <a:spcPct val="90000"/>
              </a:lnSpc>
              <a:spcBef>
                <a:spcPct val="25000"/>
              </a:spcBef>
              <a:spcAft>
                <a:spcPct val="25000"/>
              </a:spcAft>
              <a:buClr>
                <a:schemeClr val="bg2"/>
              </a:buClr>
              <a:defRPr/>
            </a:pPr>
            <a:endParaRPr lang="en-US" sz="800" kern="0" dirty="0">
              <a:solidFill>
                <a:srgbClr val="002060"/>
              </a:solidFill>
              <a:latin typeface="Calibri" pitchFamily="34" charset="0"/>
              <a:ea typeface="ＭＳ Ｐゴシック" charset="-128"/>
              <a:cs typeface="Calibri" pitchFamily="34" charset="0"/>
            </a:endParaRPr>
          </a:p>
          <a:p>
            <a:pPr marL="742950" lvl="2" indent="-342900" eaLnBrk="0" hangingPunct="0">
              <a:lnSpc>
                <a:spcPct val="90000"/>
              </a:lnSpc>
              <a:spcBef>
                <a:spcPct val="25000"/>
              </a:spcBef>
              <a:spcAft>
                <a:spcPct val="25000"/>
              </a:spcAft>
              <a:buClr>
                <a:schemeClr val="bg2"/>
              </a:buClr>
              <a:defRPr/>
            </a:pPr>
            <a:endParaRPr lang="en-US" sz="1600" dirty="0"/>
          </a:p>
          <a:p>
            <a:pPr marL="742950" lvl="2" indent="-342900" eaLnBrk="0" hangingPunct="0">
              <a:lnSpc>
                <a:spcPct val="90000"/>
              </a:lnSpc>
              <a:spcBef>
                <a:spcPct val="25000"/>
              </a:spcBef>
              <a:spcAft>
                <a:spcPct val="25000"/>
              </a:spcAft>
              <a:buClr>
                <a:schemeClr val="bg2"/>
              </a:buClr>
              <a:buFont typeface="Wingdings" pitchFamily="2" charset="2"/>
              <a:buChar char="§"/>
              <a:defRPr/>
            </a:pPr>
            <a:endParaRPr lang="en-US" sz="1600" kern="0" dirty="0">
              <a:latin typeface="+mn-lt"/>
              <a:ea typeface="MS PGothic" pitchFamily="34" charset="-128"/>
              <a:cs typeface="ＭＳ Ｐゴシック" charset="-128"/>
            </a:endParaRPr>
          </a:p>
          <a:p>
            <a:pPr marL="120650" indent="-120650">
              <a:lnSpc>
                <a:spcPct val="150000"/>
              </a:lnSpc>
              <a:defRPr/>
            </a:pPr>
            <a:endParaRPr lang="en-US" dirty="0">
              <a:latin typeface="Cambria"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0"/>
          <p:cNvSpPr>
            <a:spLocks noGrp="1"/>
          </p:cNvSpPr>
          <p:nvPr>
            <p:ph type="title"/>
          </p:nvPr>
        </p:nvSpPr>
        <p:spPr>
          <a:xfrm>
            <a:off x="1846385" y="115888"/>
            <a:ext cx="5583115" cy="500062"/>
          </a:xfrm>
        </p:spPr>
        <p:txBody>
          <a:bodyPr>
            <a:noAutofit/>
          </a:bodyPr>
          <a:lstStyle/>
          <a:p>
            <a:r>
              <a:rPr lang="en-US" sz="3200" dirty="0" smtClean="0"/>
              <a:t>Target Audience</a:t>
            </a:r>
          </a:p>
        </p:txBody>
      </p:sp>
      <p:sp>
        <p:nvSpPr>
          <p:cNvPr id="12" name="TextBox 4"/>
          <p:cNvSpPr txBox="1">
            <a:spLocks noChangeArrowheads="1"/>
          </p:cNvSpPr>
          <p:nvPr/>
        </p:nvSpPr>
        <p:spPr bwMode="auto">
          <a:xfrm>
            <a:off x="148005" y="889000"/>
            <a:ext cx="8865577" cy="2344738"/>
          </a:xfrm>
          <a:prstGeom prst="rect">
            <a:avLst/>
          </a:prstGeom>
          <a:noFill/>
          <a:ln w="9525">
            <a:noFill/>
            <a:miter lim="800000"/>
            <a:headEnd/>
            <a:tailEnd/>
          </a:ln>
        </p:spPr>
        <p:txBody>
          <a:bodyPr>
            <a:spAutoFit/>
          </a:bodyPr>
          <a:lstStyle/>
          <a:p>
            <a:pPr marL="342900" indent="-342900" eaLnBrk="0" hangingPunct="0">
              <a:lnSpc>
                <a:spcPct val="90000"/>
              </a:lnSpc>
              <a:spcBef>
                <a:spcPct val="25000"/>
              </a:spcBef>
              <a:spcAft>
                <a:spcPct val="25000"/>
              </a:spcAft>
              <a:buClr>
                <a:srgbClr val="FF9933"/>
              </a:buClr>
              <a:buFont typeface="Webdings" pitchFamily="18" charset="2"/>
              <a:buChar char="4"/>
              <a:defRPr/>
            </a:pPr>
            <a:r>
              <a:rPr lang="en-US" sz="2000" kern="0" dirty="0">
                <a:solidFill>
                  <a:srgbClr val="002060"/>
                </a:solidFill>
                <a:latin typeface="Calibri" pitchFamily="34" charset="0"/>
                <a:ea typeface="ＭＳ Ｐゴシック" charset="-128"/>
                <a:cs typeface="Calibri" pitchFamily="34" charset="0"/>
              </a:rPr>
              <a:t>Who are you going to be targeting with your campaign and how does the product you selected make sense for them?</a:t>
            </a:r>
            <a:endParaRPr lang="en-US" sz="1600" dirty="0"/>
          </a:p>
          <a:p>
            <a:pPr marL="1200150" lvl="3" indent="-342900" eaLnBrk="0" hangingPunct="0">
              <a:lnSpc>
                <a:spcPct val="90000"/>
              </a:lnSpc>
              <a:spcBef>
                <a:spcPct val="25000"/>
              </a:spcBef>
              <a:spcAft>
                <a:spcPct val="25000"/>
              </a:spcAft>
              <a:buClr>
                <a:schemeClr val="bg2"/>
              </a:buClr>
              <a:buFont typeface="Wingdings" pitchFamily="2" charset="2"/>
              <a:buChar char="§"/>
              <a:defRPr/>
            </a:pPr>
            <a:endParaRPr lang="en-US" sz="1600" dirty="0"/>
          </a:p>
          <a:p>
            <a:pPr marL="1200150" lvl="3" indent="-342900" eaLnBrk="0" hangingPunct="0">
              <a:lnSpc>
                <a:spcPct val="90000"/>
              </a:lnSpc>
              <a:spcBef>
                <a:spcPct val="25000"/>
              </a:spcBef>
              <a:spcAft>
                <a:spcPct val="25000"/>
              </a:spcAft>
              <a:buClr>
                <a:schemeClr val="bg2"/>
              </a:buClr>
              <a:defRPr/>
            </a:pPr>
            <a:endParaRPr lang="en-US" sz="800" kern="0" dirty="0">
              <a:solidFill>
                <a:srgbClr val="002060"/>
              </a:solidFill>
              <a:latin typeface="Calibri" pitchFamily="34" charset="0"/>
              <a:ea typeface="ＭＳ Ｐゴシック" charset="-128"/>
              <a:cs typeface="Calibri" pitchFamily="34" charset="0"/>
            </a:endParaRPr>
          </a:p>
          <a:p>
            <a:pPr marL="742950" lvl="2" indent="-342900" eaLnBrk="0" hangingPunct="0">
              <a:lnSpc>
                <a:spcPct val="90000"/>
              </a:lnSpc>
              <a:spcBef>
                <a:spcPct val="25000"/>
              </a:spcBef>
              <a:spcAft>
                <a:spcPct val="25000"/>
              </a:spcAft>
              <a:buClr>
                <a:schemeClr val="bg2"/>
              </a:buClr>
              <a:defRPr/>
            </a:pPr>
            <a:endParaRPr lang="en-US" sz="1600" dirty="0"/>
          </a:p>
          <a:p>
            <a:pPr marL="742950" lvl="2" indent="-342900" eaLnBrk="0" hangingPunct="0">
              <a:lnSpc>
                <a:spcPct val="90000"/>
              </a:lnSpc>
              <a:spcBef>
                <a:spcPct val="25000"/>
              </a:spcBef>
              <a:spcAft>
                <a:spcPct val="25000"/>
              </a:spcAft>
              <a:buClr>
                <a:schemeClr val="bg2"/>
              </a:buClr>
              <a:buFont typeface="Wingdings" pitchFamily="2" charset="2"/>
              <a:buChar char="§"/>
              <a:defRPr/>
            </a:pPr>
            <a:endParaRPr lang="en-US" sz="1600" kern="0" dirty="0">
              <a:latin typeface="+mn-lt"/>
              <a:ea typeface="MS PGothic" pitchFamily="34" charset="-128"/>
              <a:cs typeface="ＭＳ Ｐゴシック" charset="-128"/>
            </a:endParaRPr>
          </a:p>
          <a:p>
            <a:pPr marL="120650" indent="-120650">
              <a:lnSpc>
                <a:spcPct val="150000"/>
              </a:lnSpc>
              <a:defRPr/>
            </a:pPr>
            <a:endParaRPr lang="en-US" dirty="0">
              <a:latin typeface="Cambria"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0"/>
          <p:cNvSpPr>
            <a:spLocks noGrp="1"/>
          </p:cNvSpPr>
          <p:nvPr>
            <p:ph type="title"/>
          </p:nvPr>
        </p:nvSpPr>
        <p:spPr>
          <a:xfrm>
            <a:off x="1846385" y="115888"/>
            <a:ext cx="5583115" cy="500062"/>
          </a:xfrm>
        </p:spPr>
        <p:txBody>
          <a:bodyPr>
            <a:noAutofit/>
          </a:bodyPr>
          <a:lstStyle/>
          <a:p>
            <a:r>
              <a:rPr lang="en-US" sz="3200" dirty="0" smtClean="0"/>
              <a:t>Forum / Venue / Platform</a:t>
            </a:r>
          </a:p>
        </p:txBody>
      </p:sp>
      <p:sp>
        <p:nvSpPr>
          <p:cNvPr id="12" name="TextBox 4"/>
          <p:cNvSpPr txBox="1">
            <a:spLocks noChangeArrowheads="1"/>
          </p:cNvSpPr>
          <p:nvPr/>
        </p:nvSpPr>
        <p:spPr bwMode="auto">
          <a:xfrm>
            <a:off x="148005" y="889000"/>
            <a:ext cx="8865577" cy="2899255"/>
          </a:xfrm>
          <a:prstGeom prst="rect">
            <a:avLst/>
          </a:prstGeom>
          <a:noFill/>
          <a:ln w="9525">
            <a:noFill/>
            <a:miter lim="800000"/>
            <a:headEnd/>
            <a:tailEnd/>
          </a:ln>
        </p:spPr>
        <p:txBody>
          <a:bodyPr>
            <a:spAutoFit/>
          </a:bodyPr>
          <a:lstStyle/>
          <a:p>
            <a:pPr marL="342900" indent="-342900" eaLnBrk="0" hangingPunct="0">
              <a:lnSpc>
                <a:spcPct val="90000"/>
              </a:lnSpc>
              <a:spcBef>
                <a:spcPct val="25000"/>
              </a:spcBef>
              <a:spcAft>
                <a:spcPct val="25000"/>
              </a:spcAft>
              <a:buClr>
                <a:srgbClr val="FF9933"/>
              </a:buClr>
              <a:buFont typeface="Webdings" pitchFamily="18" charset="2"/>
              <a:buChar char="4"/>
              <a:defRPr/>
            </a:pPr>
            <a:r>
              <a:rPr lang="en-US" sz="2000" kern="0" dirty="0">
                <a:solidFill>
                  <a:srgbClr val="002060"/>
                </a:solidFill>
                <a:latin typeface="Calibri" pitchFamily="34" charset="0"/>
                <a:ea typeface="ＭＳ Ｐゴシック" charset="-128"/>
                <a:cs typeface="Calibri" pitchFamily="34" charset="0"/>
              </a:rPr>
              <a:t>How are your going to reach your audience?  If there is an event element to your campaign, where is it going to be held? What is the date or timing?  If you are using email, direct mail or the </a:t>
            </a:r>
            <a:r>
              <a:rPr lang="en-US" sz="2000" kern="0" dirty="0" smtClean="0">
                <a:solidFill>
                  <a:srgbClr val="002060"/>
                </a:solidFill>
                <a:latin typeface="Calibri" pitchFamily="34" charset="0"/>
                <a:ea typeface="ＭＳ Ｐゴシック" charset="-128"/>
                <a:cs typeface="Calibri" pitchFamily="34" charset="0"/>
              </a:rPr>
              <a:t>Inside </a:t>
            </a:r>
            <a:r>
              <a:rPr lang="en-US" sz="2000" kern="0" dirty="0">
                <a:solidFill>
                  <a:srgbClr val="002060"/>
                </a:solidFill>
                <a:latin typeface="Calibri" pitchFamily="34" charset="0"/>
                <a:ea typeface="ＭＳ Ｐゴシック" charset="-128"/>
                <a:cs typeface="Calibri" pitchFamily="34" charset="0"/>
              </a:rPr>
              <a:t>team, please outline when and how you expect to do that.</a:t>
            </a:r>
            <a:endParaRPr lang="en-US" sz="1600" dirty="0"/>
          </a:p>
          <a:p>
            <a:pPr marL="1200150" lvl="3" indent="-342900" eaLnBrk="0" hangingPunct="0">
              <a:lnSpc>
                <a:spcPct val="90000"/>
              </a:lnSpc>
              <a:spcBef>
                <a:spcPct val="25000"/>
              </a:spcBef>
              <a:spcAft>
                <a:spcPct val="25000"/>
              </a:spcAft>
              <a:buClr>
                <a:schemeClr val="bg2"/>
              </a:buClr>
              <a:buFont typeface="Wingdings" pitchFamily="2" charset="2"/>
              <a:buChar char="§"/>
              <a:defRPr/>
            </a:pPr>
            <a:endParaRPr lang="en-US" sz="1600" dirty="0"/>
          </a:p>
          <a:p>
            <a:pPr marL="1200150" lvl="3" indent="-342900" eaLnBrk="0" hangingPunct="0">
              <a:lnSpc>
                <a:spcPct val="90000"/>
              </a:lnSpc>
              <a:spcBef>
                <a:spcPct val="25000"/>
              </a:spcBef>
              <a:spcAft>
                <a:spcPct val="25000"/>
              </a:spcAft>
              <a:buClr>
                <a:schemeClr val="bg2"/>
              </a:buClr>
              <a:defRPr/>
            </a:pPr>
            <a:endParaRPr lang="en-US" sz="800" kern="0" dirty="0">
              <a:solidFill>
                <a:srgbClr val="002060"/>
              </a:solidFill>
              <a:latin typeface="Calibri" pitchFamily="34" charset="0"/>
              <a:ea typeface="ＭＳ Ｐゴシック" charset="-128"/>
              <a:cs typeface="Calibri" pitchFamily="34" charset="0"/>
            </a:endParaRPr>
          </a:p>
          <a:p>
            <a:pPr marL="742950" lvl="2" indent="-342900" eaLnBrk="0" hangingPunct="0">
              <a:lnSpc>
                <a:spcPct val="90000"/>
              </a:lnSpc>
              <a:spcBef>
                <a:spcPct val="25000"/>
              </a:spcBef>
              <a:spcAft>
                <a:spcPct val="25000"/>
              </a:spcAft>
              <a:buClr>
                <a:schemeClr val="bg2"/>
              </a:buClr>
              <a:defRPr/>
            </a:pPr>
            <a:endParaRPr lang="en-US" sz="1600" dirty="0"/>
          </a:p>
          <a:p>
            <a:pPr marL="742950" lvl="2" indent="-342900" eaLnBrk="0" hangingPunct="0">
              <a:lnSpc>
                <a:spcPct val="90000"/>
              </a:lnSpc>
              <a:spcBef>
                <a:spcPct val="25000"/>
              </a:spcBef>
              <a:spcAft>
                <a:spcPct val="25000"/>
              </a:spcAft>
              <a:buClr>
                <a:schemeClr val="bg2"/>
              </a:buClr>
              <a:buFont typeface="Wingdings" pitchFamily="2" charset="2"/>
              <a:buChar char="§"/>
              <a:defRPr/>
            </a:pPr>
            <a:endParaRPr lang="en-US" sz="1600" kern="0" dirty="0">
              <a:latin typeface="+mn-lt"/>
              <a:ea typeface="MS PGothic" pitchFamily="34" charset="-128"/>
              <a:cs typeface="ＭＳ Ｐゴシック" charset="-128"/>
            </a:endParaRPr>
          </a:p>
          <a:p>
            <a:pPr marL="120650" indent="-120650">
              <a:lnSpc>
                <a:spcPct val="150000"/>
              </a:lnSpc>
              <a:defRPr/>
            </a:pPr>
            <a:endParaRPr lang="en-US" dirty="0">
              <a:latin typeface="Cambria"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0"/>
          <p:cNvSpPr>
            <a:spLocks noGrp="1"/>
          </p:cNvSpPr>
          <p:nvPr>
            <p:ph type="title"/>
          </p:nvPr>
        </p:nvSpPr>
        <p:spPr>
          <a:xfrm>
            <a:off x="1846385" y="115888"/>
            <a:ext cx="5583115" cy="500062"/>
          </a:xfrm>
        </p:spPr>
        <p:txBody>
          <a:bodyPr>
            <a:noAutofit/>
          </a:bodyPr>
          <a:lstStyle/>
          <a:p>
            <a:r>
              <a:rPr lang="en-US" sz="3200" dirty="0" smtClean="0"/>
              <a:t>Message</a:t>
            </a:r>
          </a:p>
        </p:txBody>
      </p:sp>
      <p:sp>
        <p:nvSpPr>
          <p:cNvPr id="12" name="TextBox 4"/>
          <p:cNvSpPr txBox="1">
            <a:spLocks noChangeArrowheads="1"/>
          </p:cNvSpPr>
          <p:nvPr/>
        </p:nvSpPr>
        <p:spPr bwMode="auto">
          <a:xfrm>
            <a:off x="148005" y="889000"/>
            <a:ext cx="8865577" cy="2344738"/>
          </a:xfrm>
          <a:prstGeom prst="rect">
            <a:avLst/>
          </a:prstGeom>
          <a:noFill/>
          <a:ln w="9525">
            <a:noFill/>
            <a:miter lim="800000"/>
            <a:headEnd/>
            <a:tailEnd/>
          </a:ln>
        </p:spPr>
        <p:txBody>
          <a:bodyPr>
            <a:spAutoFit/>
          </a:bodyPr>
          <a:lstStyle/>
          <a:p>
            <a:pPr marL="342900" indent="-342900" eaLnBrk="0" hangingPunct="0">
              <a:lnSpc>
                <a:spcPct val="90000"/>
              </a:lnSpc>
              <a:spcBef>
                <a:spcPct val="25000"/>
              </a:spcBef>
              <a:spcAft>
                <a:spcPct val="25000"/>
              </a:spcAft>
              <a:buClr>
                <a:srgbClr val="FF9933"/>
              </a:buClr>
              <a:buFont typeface="Webdings" pitchFamily="18" charset="2"/>
              <a:buChar char="4"/>
              <a:defRPr/>
            </a:pPr>
            <a:r>
              <a:rPr lang="en-US" sz="2000" kern="0" dirty="0">
                <a:solidFill>
                  <a:srgbClr val="002060"/>
                </a:solidFill>
                <a:latin typeface="Calibri" pitchFamily="34" charset="0"/>
                <a:ea typeface="ＭＳ Ｐゴシック" charset="-128"/>
                <a:cs typeface="Calibri" pitchFamily="34" charset="0"/>
              </a:rPr>
              <a:t>If you’ll be leveraging an email, poster board, or direct mail piece - what are you going to say?</a:t>
            </a:r>
            <a:endParaRPr lang="en-US" sz="1600" dirty="0"/>
          </a:p>
          <a:p>
            <a:pPr marL="1200150" lvl="3" indent="-342900" eaLnBrk="0" hangingPunct="0">
              <a:lnSpc>
                <a:spcPct val="90000"/>
              </a:lnSpc>
              <a:spcBef>
                <a:spcPct val="25000"/>
              </a:spcBef>
              <a:spcAft>
                <a:spcPct val="25000"/>
              </a:spcAft>
              <a:buClr>
                <a:schemeClr val="bg2"/>
              </a:buClr>
              <a:buFont typeface="Wingdings" pitchFamily="2" charset="2"/>
              <a:buChar char="§"/>
              <a:defRPr/>
            </a:pPr>
            <a:endParaRPr lang="en-US" sz="1600" dirty="0"/>
          </a:p>
          <a:p>
            <a:pPr marL="1200150" lvl="3" indent="-342900" eaLnBrk="0" hangingPunct="0">
              <a:lnSpc>
                <a:spcPct val="90000"/>
              </a:lnSpc>
              <a:spcBef>
                <a:spcPct val="25000"/>
              </a:spcBef>
              <a:spcAft>
                <a:spcPct val="25000"/>
              </a:spcAft>
              <a:buClr>
                <a:schemeClr val="bg2"/>
              </a:buClr>
              <a:defRPr/>
            </a:pPr>
            <a:endParaRPr lang="en-US" sz="800" kern="0" dirty="0">
              <a:solidFill>
                <a:srgbClr val="002060"/>
              </a:solidFill>
              <a:latin typeface="Calibri" pitchFamily="34" charset="0"/>
              <a:ea typeface="ＭＳ Ｐゴシック" charset="-128"/>
              <a:cs typeface="Calibri" pitchFamily="34" charset="0"/>
            </a:endParaRPr>
          </a:p>
          <a:p>
            <a:pPr marL="742950" lvl="2" indent="-342900" eaLnBrk="0" hangingPunct="0">
              <a:lnSpc>
                <a:spcPct val="90000"/>
              </a:lnSpc>
              <a:spcBef>
                <a:spcPct val="25000"/>
              </a:spcBef>
              <a:spcAft>
                <a:spcPct val="25000"/>
              </a:spcAft>
              <a:buClr>
                <a:schemeClr val="bg2"/>
              </a:buClr>
              <a:defRPr/>
            </a:pPr>
            <a:endParaRPr lang="en-US" sz="1600" dirty="0"/>
          </a:p>
          <a:p>
            <a:pPr marL="742950" lvl="2" indent="-342900" eaLnBrk="0" hangingPunct="0">
              <a:lnSpc>
                <a:spcPct val="90000"/>
              </a:lnSpc>
              <a:spcBef>
                <a:spcPct val="25000"/>
              </a:spcBef>
              <a:spcAft>
                <a:spcPct val="25000"/>
              </a:spcAft>
              <a:buClr>
                <a:schemeClr val="bg2"/>
              </a:buClr>
              <a:buFont typeface="Wingdings" pitchFamily="2" charset="2"/>
              <a:buChar char="§"/>
              <a:defRPr/>
            </a:pPr>
            <a:endParaRPr lang="en-US" sz="1600" kern="0" dirty="0">
              <a:latin typeface="+mn-lt"/>
              <a:ea typeface="MS PGothic" pitchFamily="34" charset="-128"/>
              <a:cs typeface="ＭＳ Ｐゴシック" charset="-128"/>
            </a:endParaRPr>
          </a:p>
          <a:p>
            <a:pPr marL="120650" indent="-120650">
              <a:lnSpc>
                <a:spcPct val="150000"/>
              </a:lnSpc>
              <a:defRPr/>
            </a:pPr>
            <a:endParaRPr lang="en-US" dirty="0">
              <a:latin typeface="Cambria"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0"/>
          <p:cNvSpPr>
            <a:spLocks noGrp="1"/>
          </p:cNvSpPr>
          <p:nvPr>
            <p:ph type="title"/>
          </p:nvPr>
        </p:nvSpPr>
        <p:spPr>
          <a:xfrm>
            <a:off x="1846385" y="115888"/>
            <a:ext cx="5583115" cy="500062"/>
          </a:xfrm>
        </p:spPr>
        <p:txBody>
          <a:bodyPr>
            <a:noAutofit/>
          </a:bodyPr>
          <a:lstStyle/>
          <a:p>
            <a:r>
              <a:rPr lang="en-US" sz="3200" dirty="0" smtClean="0"/>
              <a:t>Budget</a:t>
            </a:r>
          </a:p>
        </p:txBody>
      </p:sp>
      <p:sp>
        <p:nvSpPr>
          <p:cNvPr id="12" name="TextBox 4"/>
          <p:cNvSpPr txBox="1">
            <a:spLocks noChangeArrowheads="1"/>
          </p:cNvSpPr>
          <p:nvPr/>
        </p:nvSpPr>
        <p:spPr bwMode="auto">
          <a:xfrm>
            <a:off x="148005" y="889000"/>
            <a:ext cx="8865577" cy="2344738"/>
          </a:xfrm>
          <a:prstGeom prst="rect">
            <a:avLst/>
          </a:prstGeom>
          <a:noFill/>
          <a:ln w="9525">
            <a:noFill/>
            <a:miter lim="800000"/>
            <a:headEnd/>
            <a:tailEnd/>
          </a:ln>
        </p:spPr>
        <p:txBody>
          <a:bodyPr>
            <a:spAutoFit/>
          </a:bodyPr>
          <a:lstStyle/>
          <a:p>
            <a:pPr marL="342900" indent="-342900" eaLnBrk="0" hangingPunct="0">
              <a:lnSpc>
                <a:spcPct val="90000"/>
              </a:lnSpc>
              <a:spcBef>
                <a:spcPct val="25000"/>
              </a:spcBef>
              <a:spcAft>
                <a:spcPct val="25000"/>
              </a:spcAft>
              <a:buClr>
                <a:srgbClr val="FF9933"/>
              </a:buClr>
              <a:buFont typeface="Webdings" pitchFamily="18" charset="2"/>
              <a:buChar char="4"/>
              <a:defRPr/>
            </a:pPr>
            <a:r>
              <a:rPr lang="en-US" sz="2000" kern="0" dirty="0" smtClean="0">
                <a:solidFill>
                  <a:srgbClr val="002060"/>
                </a:solidFill>
                <a:latin typeface="Calibri" pitchFamily="34" charset="0"/>
                <a:ea typeface="ＭＳ Ｐゴシック" charset="-128"/>
                <a:cs typeface="Calibri" pitchFamily="34" charset="0"/>
              </a:rPr>
              <a:t>Provide </a:t>
            </a:r>
            <a:r>
              <a:rPr lang="en-US" sz="2000" kern="0" dirty="0">
                <a:solidFill>
                  <a:srgbClr val="002060"/>
                </a:solidFill>
                <a:latin typeface="Calibri" pitchFamily="34" charset="0"/>
                <a:ea typeface="ＭＳ Ｐゴシック" charset="-128"/>
                <a:cs typeface="Calibri" pitchFamily="34" charset="0"/>
              </a:rPr>
              <a:t>a breakdown of your budget.  IE:  Postcards, rental items, food and beverage.</a:t>
            </a:r>
            <a:endParaRPr lang="en-US" sz="1600" dirty="0"/>
          </a:p>
          <a:p>
            <a:pPr marL="1200150" lvl="3" indent="-342900" eaLnBrk="0" hangingPunct="0">
              <a:lnSpc>
                <a:spcPct val="90000"/>
              </a:lnSpc>
              <a:spcBef>
                <a:spcPct val="25000"/>
              </a:spcBef>
              <a:spcAft>
                <a:spcPct val="25000"/>
              </a:spcAft>
              <a:buClr>
                <a:schemeClr val="bg2"/>
              </a:buClr>
              <a:buFont typeface="Wingdings" pitchFamily="2" charset="2"/>
              <a:buChar char="§"/>
              <a:defRPr/>
            </a:pPr>
            <a:endParaRPr lang="en-US" sz="1600" dirty="0"/>
          </a:p>
          <a:p>
            <a:pPr marL="1200150" lvl="3" indent="-342900" eaLnBrk="0" hangingPunct="0">
              <a:lnSpc>
                <a:spcPct val="90000"/>
              </a:lnSpc>
              <a:spcBef>
                <a:spcPct val="25000"/>
              </a:spcBef>
              <a:spcAft>
                <a:spcPct val="25000"/>
              </a:spcAft>
              <a:buClr>
                <a:schemeClr val="bg2"/>
              </a:buClr>
              <a:defRPr/>
            </a:pPr>
            <a:endParaRPr lang="en-US" sz="800" kern="0" dirty="0">
              <a:solidFill>
                <a:srgbClr val="002060"/>
              </a:solidFill>
              <a:latin typeface="Calibri" pitchFamily="34" charset="0"/>
              <a:ea typeface="ＭＳ Ｐゴシック" charset="-128"/>
              <a:cs typeface="Calibri" pitchFamily="34" charset="0"/>
            </a:endParaRPr>
          </a:p>
          <a:p>
            <a:pPr marL="742950" lvl="2" indent="-342900" eaLnBrk="0" hangingPunct="0">
              <a:lnSpc>
                <a:spcPct val="90000"/>
              </a:lnSpc>
              <a:spcBef>
                <a:spcPct val="25000"/>
              </a:spcBef>
              <a:spcAft>
                <a:spcPct val="25000"/>
              </a:spcAft>
              <a:buClr>
                <a:schemeClr val="bg2"/>
              </a:buClr>
              <a:defRPr/>
            </a:pPr>
            <a:endParaRPr lang="en-US" sz="1600" dirty="0"/>
          </a:p>
          <a:p>
            <a:pPr marL="742950" lvl="2" indent="-342900" eaLnBrk="0" hangingPunct="0">
              <a:lnSpc>
                <a:spcPct val="90000"/>
              </a:lnSpc>
              <a:spcBef>
                <a:spcPct val="25000"/>
              </a:spcBef>
              <a:spcAft>
                <a:spcPct val="25000"/>
              </a:spcAft>
              <a:buClr>
                <a:schemeClr val="bg2"/>
              </a:buClr>
              <a:buFont typeface="Wingdings" pitchFamily="2" charset="2"/>
              <a:buChar char="§"/>
              <a:defRPr/>
            </a:pPr>
            <a:endParaRPr lang="en-US" sz="1600" kern="0" dirty="0">
              <a:latin typeface="+mn-lt"/>
              <a:ea typeface="MS PGothic" pitchFamily="34" charset="-128"/>
              <a:cs typeface="ＭＳ Ｐゴシック" charset="-128"/>
            </a:endParaRPr>
          </a:p>
          <a:p>
            <a:pPr marL="120650" indent="-120650">
              <a:lnSpc>
                <a:spcPct val="150000"/>
              </a:lnSpc>
              <a:defRPr/>
            </a:pPr>
            <a:endParaRPr lang="en-US" dirty="0">
              <a:latin typeface="Cambria"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0"/>
          <p:cNvSpPr>
            <a:spLocks noGrp="1"/>
          </p:cNvSpPr>
          <p:nvPr>
            <p:ph type="title"/>
          </p:nvPr>
        </p:nvSpPr>
        <p:spPr>
          <a:xfrm>
            <a:off x="1846385" y="115888"/>
            <a:ext cx="5583115" cy="500062"/>
          </a:xfrm>
        </p:spPr>
        <p:txBody>
          <a:bodyPr>
            <a:noAutofit/>
          </a:bodyPr>
          <a:lstStyle/>
          <a:p>
            <a:r>
              <a:rPr lang="en-US" sz="3200" dirty="0" smtClean="0"/>
              <a:t>Requests </a:t>
            </a:r>
            <a:r>
              <a:rPr lang="en-US" sz="3200" dirty="0" smtClean="0"/>
              <a:t>for </a:t>
            </a:r>
            <a:r>
              <a:rPr lang="en-US" sz="3200" dirty="0" smtClean="0"/>
              <a:t>Marketing</a:t>
            </a:r>
          </a:p>
        </p:txBody>
      </p:sp>
      <p:sp>
        <p:nvSpPr>
          <p:cNvPr id="12" name="TextBox 4"/>
          <p:cNvSpPr txBox="1">
            <a:spLocks noChangeArrowheads="1"/>
          </p:cNvSpPr>
          <p:nvPr/>
        </p:nvSpPr>
        <p:spPr bwMode="auto">
          <a:xfrm>
            <a:off x="148005" y="889001"/>
            <a:ext cx="8865577" cy="5262563"/>
          </a:xfrm>
          <a:prstGeom prst="rect">
            <a:avLst/>
          </a:prstGeom>
          <a:noFill/>
          <a:ln w="9525">
            <a:noFill/>
            <a:miter lim="800000"/>
            <a:headEnd/>
            <a:tailEnd/>
          </a:ln>
        </p:spPr>
        <p:txBody>
          <a:bodyPr>
            <a:spAutoFit/>
          </a:bodyPr>
          <a:lstStyle/>
          <a:p>
            <a:pPr marL="342900" indent="-342900" eaLnBrk="0" hangingPunct="0">
              <a:lnSpc>
                <a:spcPct val="90000"/>
              </a:lnSpc>
              <a:spcBef>
                <a:spcPct val="25000"/>
              </a:spcBef>
              <a:spcAft>
                <a:spcPct val="25000"/>
              </a:spcAft>
              <a:buClr>
                <a:srgbClr val="FF9933"/>
              </a:buClr>
              <a:buFont typeface="Webdings" pitchFamily="18" charset="2"/>
              <a:buChar char="4"/>
              <a:defRPr/>
            </a:pPr>
            <a:r>
              <a:rPr lang="en-US" sz="2000" kern="0" dirty="0">
                <a:solidFill>
                  <a:srgbClr val="002060"/>
                </a:solidFill>
                <a:latin typeface="Calibri" pitchFamily="34" charset="0"/>
                <a:ea typeface="ＭＳ Ｐゴシック" charset="-128"/>
                <a:cs typeface="Calibri" pitchFamily="34" charset="0"/>
              </a:rPr>
              <a:t>Here are a few things we can support:</a:t>
            </a:r>
          </a:p>
          <a:p>
            <a:pPr marL="1200150" lvl="3" indent="-342900" eaLnBrk="0" hangingPunct="0">
              <a:lnSpc>
                <a:spcPct val="90000"/>
              </a:lnSpc>
              <a:spcBef>
                <a:spcPct val="25000"/>
              </a:spcBef>
              <a:spcAft>
                <a:spcPct val="25000"/>
              </a:spcAft>
              <a:buClr>
                <a:schemeClr val="bg2"/>
              </a:buClr>
              <a:buFont typeface="Wingdings" pitchFamily="2" charset="2"/>
              <a:buChar char="§"/>
              <a:defRPr/>
            </a:pPr>
            <a:r>
              <a:rPr lang="en-US" sz="1600" dirty="0"/>
              <a:t>Email Template</a:t>
            </a:r>
          </a:p>
          <a:p>
            <a:pPr marL="1200150" lvl="3" indent="-342900" eaLnBrk="0" hangingPunct="0">
              <a:lnSpc>
                <a:spcPct val="90000"/>
              </a:lnSpc>
              <a:spcBef>
                <a:spcPct val="25000"/>
              </a:spcBef>
              <a:spcAft>
                <a:spcPct val="25000"/>
              </a:spcAft>
              <a:buClr>
                <a:schemeClr val="bg2"/>
              </a:buClr>
              <a:buFont typeface="Wingdings" pitchFamily="2" charset="2"/>
              <a:buChar char="§"/>
              <a:defRPr/>
            </a:pPr>
            <a:r>
              <a:rPr lang="en-US" sz="1600" dirty="0"/>
              <a:t>Lists</a:t>
            </a:r>
          </a:p>
          <a:p>
            <a:pPr marL="1200150" lvl="3" indent="-342900" eaLnBrk="0" hangingPunct="0">
              <a:lnSpc>
                <a:spcPct val="90000"/>
              </a:lnSpc>
              <a:spcBef>
                <a:spcPct val="25000"/>
              </a:spcBef>
              <a:spcAft>
                <a:spcPct val="25000"/>
              </a:spcAft>
              <a:buClr>
                <a:schemeClr val="bg2"/>
              </a:buClr>
              <a:buFont typeface="Wingdings" pitchFamily="2" charset="2"/>
              <a:buChar char="§"/>
              <a:defRPr/>
            </a:pPr>
            <a:r>
              <a:rPr lang="en-US" sz="1600" dirty="0"/>
              <a:t>Promotional items to hand out</a:t>
            </a:r>
          </a:p>
          <a:p>
            <a:pPr marL="1200150" lvl="3" indent="-342900" eaLnBrk="0" hangingPunct="0">
              <a:lnSpc>
                <a:spcPct val="90000"/>
              </a:lnSpc>
              <a:spcBef>
                <a:spcPct val="25000"/>
              </a:spcBef>
              <a:spcAft>
                <a:spcPct val="25000"/>
              </a:spcAft>
              <a:buClr>
                <a:schemeClr val="bg2"/>
              </a:buClr>
              <a:buFont typeface="Wingdings" pitchFamily="2" charset="2"/>
              <a:buChar char="§"/>
              <a:defRPr/>
            </a:pPr>
            <a:r>
              <a:rPr lang="en-US" sz="1600" dirty="0"/>
              <a:t>Messaging editing – it’s up to you to develop the bulk of what you’d like to say if you have an outbound element to your campaign. </a:t>
            </a:r>
            <a:r>
              <a:rPr lang="en-US" sz="1600" dirty="0" smtClean="0"/>
              <a:t> </a:t>
            </a:r>
            <a:endParaRPr lang="en-US" sz="1600" dirty="0"/>
          </a:p>
          <a:p>
            <a:pPr marL="1200150" lvl="3" indent="-342900" eaLnBrk="0" hangingPunct="0">
              <a:lnSpc>
                <a:spcPct val="90000"/>
              </a:lnSpc>
              <a:spcBef>
                <a:spcPct val="25000"/>
              </a:spcBef>
              <a:spcAft>
                <a:spcPct val="25000"/>
              </a:spcAft>
              <a:buClr>
                <a:schemeClr val="bg2"/>
              </a:buClr>
              <a:buFont typeface="Wingdings" pitchFamily="2" charset="2"/>
              <a:buChar char="§"/>
              <a:defRPr/>
            </a:pPr>
            <a:r>
              <a:rPr lang="en-US" sz="1600" dirty="0"/>
              <a:t>Leveraging the </a:t>
            </a:r>
            <a:r>
              <a:rPr lang="en-US" sz="1600" dirty="0" smtClean="0"/>
              <a:t>Inside Sales </a:t>
            </a:r>
            <a:r>
              <a:rPr lang="en-US" sz="1600" dirty="0"/>
              <a:t>team to get attendees to an event</a:t>
            </a:r>
          </a:p>
          <a:p>
            <a:pPr marL="342900" indent="-342900" eaLnBrk="0" hangingPunct="0">
              <a:lnSpc>
                <a:spcPct val="90000"/>
              </a:lnSpc>
              <a:spcBef>
                <a:spcPct val="25000"/>
              </a:spcBef>
              <a:spcAft>
                <a:spcPct val="25000"/>
              </a:spcAft>
              <a:buClr>
                <a:srgbClr val="FF9933"/>
              </a:buClr>
              <a:buFont typeface="Webdings" pitchFamily="18" charset="2"/>
              <a:buChar char="4"/>
              <a:defRPr/>
            </a:pPr>
            <a:endParaRPr lang="en-US" sz="2000" kern="0" dirty="0">
              <a:solidFill>
                <a:srgbClr val="002060"/>
              </a:solidFill>
              <a:latin typeface="Calibri" pitchFamily="34" charset="0"/>
              <a:ea typeface="ＭＳ Ｐゴシック" charset="-128"/>
              <a:cs typeface="Calibri" pitchFamily="34" charset="0"/>
            </a:endParaRPr>
          </a:p>
          <a:p>
            <a:pPr marL="342900" indent="-342900" eaLnBrk="0" hangingPunct="0">
              <a:lnSpc>
                <a:spcPct val="90000"/>
              </a:lnSpc>
              <a:spcBef>
                <a:spcPct val="25000"/>
              </a:spcBef>
              <a:spcAft>
                <a:spcPct val="25000"/>
              </a:spcAft>
              <a:buClr>
                <a:srgbClr val="FF9933"/>
              </a:buClr>
              <a:buFont typeface="Webdings" pitchFamily="18" charset="2"/>
              <a:buChar char="4"/>
              <a:defRPr/>
            </a:pPr>
            <a:r>
              <a:rPr lang="en-US" sz="2000" kern="0" dirty="0">
                <a:solidFill>
                  <a:srgbClr val="002060"/>
                </a:solidFill>
                <a:latin typeface="Calibri" pitchFamily="34" charset="0"/>
                <a:ea typeface="ＭＳ Ｐゴシック" charset="-128"/>
                <a:cs typeface="Calibri" pitchFamily="34" charset="0"/>
              </a:rPr>
              <a:t>Some things that you’ll be expected to handle:</a:t>
            </a:r>
          </a:p>
          <a:p>
            <a:pPr marL="800100" lvl="1" indent="-342900" eaLnBrk="0" hangingPunct="0">
              <a:lnSpc>
                <a:spcPct val="90000"/>
              </a:lnSpc>
              <a:spcBef>
                <a:spcPct val="25000"/>
              </a:spcBef>
              <a:spcAft>
                <a:spcPct val="25000"/>
              </a:spcAft>
              <a:buClr>
                <a:srgbClr val="FF9933"/>
              </a:buClr>
              <a:buFont typeface="Webdings" pitchFamily="18" charset="2"/>
              <a:buChar char="4"/>
              <a:defRPr/>
            </a:pPr>
            <a:r>
              <a:rPr lang="en-US" sz="1600" dirty="0"/>
              <a:t>All estimates associated with your venue or entertaining</a:t>
            </a:r>
          </a:p>
          <a:p>
            <a:pPr marL="800100" lvl="1" indent="-342900" eaLnBrk="0" hangingPunct="0">
              <a:lnSpc>
                <a:spcPct val="90000"/>
              </a:lnSpc>
              <a:spcBef>
                <a:spcPct val="25000"/>
              </a:spcBef>
              <a:spcAft>
                <a:spcPct val="25000"/>
              </a:spcAft>
              <a:buClr>
                <a:srgbClr val="FF9933"/>
              </a:buClr>
              <a:buFont typeface="Webdings" pitchFamily="18" charset="2"/>
              <a:buChar char="4"/>
              <a:defRPr/>
            </a:pPr>
            <a:r>
              <a:rPr lang="en-US" sz="1600" dirty="0"/>
              <a:t>Expensing room rentals, food and beverage tabs, tickets</a:t>
            </a:r>
          </a:p>
          <a:p>
            <a:pPr marL="1200150" lvl="3" indent="-342900" eaLnBrk="0" hangingPunct="0">
              <a:lnSpc>
                <a:spcPct val="90000"/>
              </a:lnSpc>
              <a:spcBef>
                <a:spcPct val="25000"/>
              </a:spcBef>
              <a:spcAft>
                <a:spcPct val="25000"/>
              </a:spcAft>
              <a:buClr>
                <a:schemeClr val="bg2"/>
              </a:buClr>
              <a:defRPr/>
            </a:pPr>
            <a:endParaRPr lang="en-US" sz="800" kern="0" dirty="0">
              <a:solidFill>
                <a:srgbClr val="002060"/>
              </a:solidFill>
              <a:latin typeface="Calibri" pitchFamily="34" charset="0"/>
              <a:ea typeface="ＭＳ Ｐゴシック" charset="-128"/>
              <a:cs typeface="Calibri" pitchFamily="34" charset="0"/>
            </a:endParaRPr>
          </a:p>
          <a:p>
            <a:pPr marL="742950" lvl="2" indent="-342900" eaLnBrk="0" hangingPunct="0">
              <a:lnSpc>
                <a:spcPct val="90000"/>
              </a:lnSpc>
              <a:spcBef>
                <a:spcPct val="25000"/>
              </a:spcBef>
              <a:spcAft>
                <a:spcPct val="25000"/>
              </a:spcAft>
              <a:buClr>
                <a:schemeClr val="bg2"/>
              </a:buClr>
              <a:defRPr/>
            </a:pPr>
            <a:endParaRPr lang="en-US" sz="1600" dirty="0"/>
          </a:p>
          <a:p>
            <a:pPr marL="742950" lvl="2" indent="-342900" eaLnBrk="0" hangingPunct="0">
              <a:lnSpc>
                <a:spcPct val="90000"/>
              </a:lnSpc>
              <a:spcBef>
                <a:spcPct val="25000"/>
              </a:spcBef>
              <a:spcAft>
                <a:spcPct val="25000"/>
              </a:spcAft>
              <a:buClr>
                <a:schemeClr val="bg2"/>
              </a:buClr>
              <a:buFont typeface="Wingdings" pitchFamily="2" charset="2"/>
              <a:buChar char="§"/>
              <a:defRPr/>
            </a:pPr>
            <a:r>
              <a:rPr lang="en-US" kern="0" dirty="0">
                <a:latin typeface="+mn-lt"/>
                <a:ea typeface="MS PGothic" pitchFamily="34" charset="-128"/>
                <a:cs typeface="ＭＳ Ｐゴシック" charset="-128"/>
              </a:rPr>
              <a:t>Please let us know any other pertinent information surrounding your campaign!</a:t>
            </a:r>
          </a:p>
          <a:p>
            <a:pPr marL="120650" indent="-120650">
              <a:lnSpc>
                <a:spcPct val="150000"/>
              </a:lnSpc>
              <a:defRPr/>
            </a:pPr>
            <a:endParaRPr lang="en-US" dirty="0">
              <a:latin typeface="Cambria"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TotalTime>
  <Words>467</Words>
  <Application>Microsoft Office PowerPoint</Application>
  <PresentationFormat>On-screen Show (4:3)</PresentationFormat>
  <Paragraphs>93</Paragraphs>
  <Slides>10</Slides>
  <Notes>9</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Slide 1</vt:lpstr>
      <vt:lpstr>Cover Page</vt:lpstr>
      <vt:lpstr>Overview</vt:lpstr>
      <vt:lpstr>Goals and Expectations</vt:lpstr>
      <vt:lpstr>Service or Product to promote</vt:lpstr>
      <vt:lpstr>Target Audience</vt:lpstr>
      <vt:lpstr>Forum / Venue / Platform</vt:lpstr>
      <vt:lpstr>Message</vt:lpstr>
      <vt:lpstr>Budget</vt:lpstr>
      <vt:lpstr>Requests for Marketing</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Scott Heller</dc:creator>
  <cp:lastModifiedBy>Scott</cp:lastModifiedBy>
  <cp:revision>6</cp:revision>
  <dcterms:created xsi:type="dcterms:W3CDTF">2013-11-22T18:55:50Z</dcterms:created>
  <dcterms:modified xsi:type="dcterms:W3CDTF">2014-01-09T06:19:14Z</dcterms:modified>
</cp:coreProperties>
</file>